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6" r:id="rId4"/>
    <p:sldId id="261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B480A-FCB2-4C48-8E44-FE697F908F48}" v="13" dt="2022-10-10T20:42: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>
        <p:scale>
          <a:sx n="94" d="100"/>
          <a:sy n="94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A938-746E-8FC2-FB2C-7C06CF095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D305A-6A2B-A6C3-5E67-40096EE4D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AABCD-E0B9-F8D4-6CCD-2D993A74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01DA5-EDB9-57FD-9F93-7BE86184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C2A6-DF15-A65C-3C45-E4BB933E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2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6A92-D87B-8F39-7582-F70F066F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B92C8-54E5-A0DD-CC38-58851CFBC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6E5AC-BFCB-8869-4B19-CD6107A2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A8E6-5C60-A407-A830-C36E291F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42CD8-4B26-4604-672B-E50196DE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10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82312-6724-4EFA-3411-681D8D04D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C2722-BE1E-E6F6-412F-55DC71F82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C0DD6-B4D1-8C1A-99E7-7607F756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F81B9-D718-46C2-7FB1-045CA2A6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BAF33-24DE-6AF3-7AC9-6A2C013E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13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E2D1-665F-B332-402E-4E0A0C9C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1DAD4-C607-1ED6-6CBD-5D82B582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6BEDC-F4EB-1B40-75C8-D24EE5EE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D0AB-34F2-A5F2-C1BA-976C0EEB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DEAC4-F322-3B65-C35E-4262C7E5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4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935F-6D87-9763-6619-66391B51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82A90-4B52-A55D-BFBE-0C530550C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07CD8-758F-4EB8-D29A-8CB894A4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1620-5D29-7198-9E09-EDD5F2A1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35693-20B4-CC89-58D2-39AA806E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3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6265-90B0-6DF4-3909-3755462F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86F0-BAE5-6BDA-E720-6AD976FFE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BB94E-C9BB-EF44-2F68-806716AB4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0FC9A-CDB4-F5F9-5AE2-9A994236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8EAC4-0A41-7CB6-B833-2BC5E02B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A86AF-3A11-43C8-1C64-DDC3A344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0C1E-587D-D507-A051-6CAD05D9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CD266-BC16-BA27-44D7-EB8A22117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4846A-99CF-CAF8-773E-5453A8214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7E517-0D46-74B0-5B7C-75D56DB7E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FBB55-9B0C-4F8F-D367-2490CB849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9D35F-9237-63D7-2734-1B09409D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F44AA-DBB3-72DB-4AA8-ABC4083F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ABCFE-60B9-AE5C-831F-0F08FB18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3794-10B7-347C-DF86-5F695BD5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3B840-7317-179D-7094-E4AEB9DC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83CB2-1C58-7C26-0A32-F5AC14D5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E93A-7226-CCDE-78A6-EA7D1064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7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2B97A-2C13-73DA-0398-F257D1AB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E81A2-3267-EA02-3509-594FB561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86D55-2933-5CC0-28FF-6BCD9FB3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0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FBF2-74C2-4D06-D4AC-85144BD9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E5BF-AD82-A6C7-46F2-C8BC50B0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13A48-1EDD-16E2-3CAF-487FBBE73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88B50-1C6C-03A2-56A8-8EAA7425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D6D37-ED57-C43B-6966-1074BC92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84F0E-9D0F-B56F-19BE-35ACD540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1E6E-AEB0-8FB7-44D4-9C4F0A16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85671-1C7A-CE15-E251-D4A1D46EE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64557-66CF-F21C-C223-65C38B980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32B7E-DAFA-4737-27A2-C18B6755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2E291-42CC-5B85-E757-75A36234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6489A-585C-2C31-B573-E30A4C60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17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60A0C-2C06-268D-E00A-F812004D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B76C5-B39C-EE4C-9ABA-D4BA3FE20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3E257-D340-44B5-5714-8C3773C31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403E-1633-42E7-9994-10212C14C48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19B0E-2EF2-8BB3-B3A7-D794DF995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574B4-CAC7-7DCF-3947-3DC3A7C4C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2859-EA73-479A-8436-852CAF69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5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a-plan-for-digital-health-and-social-care/a-plan-for-digital-health-and-social-car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v.uk/government/publications/better-broader-safer-using-health-data-for-research-and-analysis" TargetMode="External"/><Relationship Id="rId4" Type="http://schemas.openxmlformats.org/officeDocument/2006/relationships/hyperlink" Target="https://www.gov.uk/government/publications/data-saves-lives-reshaping-health-and-social-care-with-data/data-saves-lives-reshaping-health-and-social-care-with-da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851E0D-61A5-2281-6565-FE5448A1E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55" y="378341"/>
            <a:ext cx="971782" cy="76864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6DCEFF-BE21-8BAD-E4DA-31A474F2946A}"/>
              </a:ext>
            </a:extLst>
          </p:cNvPr>
          <p:cNvSpPr/>
          <p:nvPr/>
        </p:nvSpPr>
        <p:spPr>
          <a:xfrm>
            <a:off x="772692" y="1423319"/>
            <a:ext cx="8542757" cy="216527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How can NHS IMAS members contribute to the NHS’s digital and data transformation?</a:t>
            </a:r>
          </a:p>
          <a:p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13</a:t>
            </a: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 October 2022</a:t>
            </a:r>
            <a:endParaRPr lang="en-GB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170F9-9E0B-9C63-92E2-39A370F07A4F}"/>
              </a:ext>
            </a:extLst>
          </p:cNvPr>
          <p:cNvSpPr txBox="1">
            <a:spLocks/>
          </p:cNvSpPr>
          <p:nvPr/>
        </p:nvSpPr>
        <p:spPr bwMode="gray">
          <a:xfrm>
            <a:off x="918492" y="6213400"/>
            <a:ext cx="10298148" cy="28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By: Simon Branston MA FCIPD</a:t>
            </a:r>
            <a:endParaRPr lang="en-US" sz="12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9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58E969-304D-E2DD-AD45-A94E40E46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55" y="378341"/>
            <a:ext cx="971782" cy="7686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B9D48-B4C2-B0E4-6C83-EBA38D8E4B78}"/>
              </a:ext>
            </a:extLst>
          </p:cNvPr>
          <p:cNvSpPr txBox="1"/>
          <p:nvPr/>
        </p:nvSpPr>
        <p:spPr>
          <a:xfrm>
            <a:off x="1402080" y="47027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FC668-32F7-94DB-299D-44AC98FE903D}"/>
              </a:ext>
            </a:extLst>
          </p:cNvPr>
          <p:cNvSpPr txBox="1"/>
          <p:nvPr/>
        </p:nvSpPr>
        <p:spPr>
          <a:xfrm>
            <a:off x="1340673" y="2113367"/>
            <a:ext cx="9760373" cy="3367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>
              <a:lnSpc>
                <a:spcPct val="150000"/>
              </a:lnSpc>
              <a:spcBef>
                <a:spcPts val="500"/>
              </a:spcBef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     A welcome and introduction (3 mins) </a:t>
            </a:r>
          </a:p>
          <a:p>
            <a:pPr marL="219075" fontAlgn="base">
              <a:lnSpc>
                <a:spcPct val="150000"/>
              </a:lnSpc>
              <a:spcBef>
                <a:spcPts val="500"/>
              </a:spcBef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     An overview of delivering digital and data transformations and what this now  means with this years’ three key system calls to action: (12 mins) </a:t>
            </a:r>
          </a:p>
          <a:p>
            <a:pPr marL="504825" indent="-285750" fontAlgn="base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plan for digital health and social 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</a:t>
            </a:r>
            <a:endParaRPr lang="en-GB" sz="1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825" indent="-285750" fontAlgn="base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saves lives: reshaping health and social care with 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</a:t>
            </a:r>
            <a:endParaRPr lang="en-GB" sz="1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825" indent="-285750" fontAlgn="base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Better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broader, safer: using health data for research and analysis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19075" fontAlgn="base">
              <a:lnSpc>
                <a:spcPct val="150000"/>
              </a:lnSpc>
              <a:spcBef>
                <a:spcPts val="500"/>
              </a:spcBef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     A facilitated session on how NHS IMAS members can add value (40 mins) </a:t>
            </a:r>
          </a:p>
          <a:p>
            <a:pPr marL="228600" fontAlgn="base">
              <a:lnSpc>
                <a:spcPct val="150000"/>
              </a:lnSpc>
              <a:spcBef>
                <a:spcPts val="500"/>
              </a:spcBef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     A summary &amp; close (5 mins) </a:t>
            </a:r>
          </a:p>
        </p:txBody>
      </p:sp>
    </p:spTree>
    <p:extLst>
      <p:ext uri="{BB962C8B-B14F-4D97-AF65-F5344CB8AC3E}">
        <p14:creationId xmlns:p14="http://schemas.microsoft.com/office/powerpoint/2010/main" val="157204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58E969-304D-E2DD-AD45-A94E40E46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55" y="378341"/>
            <a:ext cx="971782" cy="7686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B9D48-B4C2-B0E4-6C83-EBA38D8E4B78}"/>
              </a:ext>
            </a:extLst>
          </p:cNvPr>
          <p:cNvSpPr txBox="1"/>
          <p:nvPr/>
        </p:nvSpPr>
        <p:spPr>
          <a:xfrm>
            <a:off x="1402080" y="47027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transformation?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B5949-3722-C49D-6B8B-B0C0B041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49" y="2314469"/>
            <a:ext cx="8163163" cy="209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AC9614-2C3C-D122-36A1-CD004CD930DE}"/>
              </a:ext>
            </a:extLst>
          </p:cNvPr>
          <p:cNvSpPr txBox="1"/>
          <p:nvPr/>
        </p:nvSpPr>
        <p:spPr>
          <a:xfrm>
            <a:off x="1496906" y="427094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Simon Branston Ltd 2017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8254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CFA8A-070D-180C-C7ED-3BB3373A9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68381"/>
            <a:ext cx="11515725" cy="6372225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A6FC90-A11E-7438-2232-786E52454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55" y="73541"/>
            <a:ext cx="971782" cy="7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58E969-304D-E2DD-AD45-A94E40E46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55" y="378341"/>
            <a:ext cx="971782" cy="768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CE4BE-0FC9-941A-1B17-49C8AFB6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0" y="953951"/>
            <a:ext cx="8121677" cy="5889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E5587-1745-FE22-A447-0282A4EFBDD4}"/>
              </a:ext>
            </a:extLst>
          </p:cNvPr>
          <p:cNvSpPr txBox="1"/>
          <p:nvPr/>
        </p:nvSpPr>
        <p:spPr>
          <a:xfrm>
            <a:off x="494453" y="470273"/>
            <a:ext cx="9902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does this mean for delivering digital &amp; data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2596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320CA-4833-4086-D636-A579C9523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7" y="325226"/>
            <a:ext cx="11392989" cy="5764001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E5E57D-E996-1597-0DAF-D3337D31A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55" y="73541"/>
            <a:ext cx="971782" cy="7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E5E57D-E996-1597-0DAF-D3337D31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55" y="73541"/>
            <a:ext cx="971782" cy="768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EE6909-87B2-13AB-E8CB-AE348046B2EF}"/>
              </a:ext>
            </a:extLst>
          </p:cNvPr>
          <p:cNvSpPr txBox="1"/>
          <p:nvPr/>
        </p:nvSpPr>
        <p:spPr>
          <a:xfrm>
            <a:off x="2370665" y="2844225"/>
            <a:ext cx="8439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NHS IMAS members add value?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26916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E85D24BC14EA478ED2DE2226301ADA" ma:contentTypeVersion="53" ma:contentTypeDescription="Create a new document." ma:contentTypeScope="" ma:versionID="9d2b5faae43ea3c8ff4440fa6ac96901">
  <xsd:schema xmlns:xsd="http://www.w3.org/2001/XMLSchema" xmlns:xs="http://www.w3.org/2001/XMLSchema" xmlns:p="http://schemas.microsoft.com/office/2006/metadata/properties" xmlns:ns1="http://schemas.microsoft.com/sharepoint/v3" xmlns:ns2="f8362a3d-c126-462d-9fa0-1a17c07bed78" xmlns:ns3="ebd64cbd-6cf5-435c-bd4a-b8fc9bc14ad4" xmlns:ns4="cccaf3ac-2de9-44d4-aa31-54302fceb5f7" targetNamespace="http://schemas.microsoft.com/office/2006/metadata/properties" ma:root="true" ma:fieldsID="7295cc7ab2162b9f8d3316ddd70e1e53" ns1:_="" ns2:_="" ns3:_="" ns4:_="">
    <xsd:import namespace="http://schemas.microsoft.com/sharepoint/v3"/>
    <xsd:import namespace="f8362a3d-c126-462d-9fa0-1a17c07bed78"/>
    <xsd:import namespace="ebd64cbd-6cf5-435c-bd4a-b8fc9bc14ad4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_Flow_SignoffStatus" minOccurs="0"/>
                <xsd:element ref="ns3:SharedWithUsers" minOccurs="0"/>
                <xsd:element ref="ns3:SharedWithDetails" minOccurs="0"/>
                <xsd:element ref="ns2:Priya" minOccurs="0"/>
                <xsd:element ref="ns2:MediaLengthInSeconds" minOccurs="0"/>
                <xsd:element ref="ns2:Review_x0020_Dat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62a3d-c126-462d-9fa0-1a17c07bed78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Priya" ma:index="13" nillable="true" ma:displayName="Priya" ma:format="Dropdown" ma:list="UserInfo" ma:SharePointGroup="0" ma:internalName="Priy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14" nillable="true" ma:displayName="Length (seconds)" ma:internalName="MediaLengthInSeconds" ma:readOnly="false">
      <xsd:simpleType>
        <xsd:restriction base="dms:Unknown"/>
      </xsd:simpleType>
    </xsd:element>
    <xsd:element name="Review_x0020_Date" ma:index="15" nillable="true" ma:displayName="Review date" ma:indexed="true" ma:internalName="Review_x0020_Dat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64cbd-6cf5-435c-bd4a-b8fc9bc14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334094a-f9e0-4549-b89e-a630a0591e70}" ma:internalName="TaxCatchAll" ma:showField="CatchAllData" ma:web="ebd64cbd-6cf5-435c-bd4a-b8fc9bc14a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8362a3d-c126-462d-9fa0-1a17c07bed78">
      <Terms xmlns="http://schemas.microsoft.com/office/infopath/2007/PartnerControls"/>
    </lcf76f155ced4ddcb4097134ff3c332f>
    <_ip_UnifiedCompliancePolicyProperties xmlns="http://schemas.microsoft.com/sharepoint/v3" xsi:nil="true"/>
    <Review_x0020_Date xmlns="f8362a3d-c126-462d-9fa0-1a17c07bed78" xsi:nil="true"/>
    <Priya xmlns="f8362a3d-c126-462d-9fa0-1a17c07bed78">
      <UserInfo>
        <DisplayName/>
        <AccountId xsi:nil="true"/>
        <AccountType/>
      </UserInfo>
    </Priya>
    <TaxCatchAll xmlns="cccaf3ac-2de9-44d4-aa31-54302fceb5f7" xsi:nil="true"/>
    <_Flow_SignoffStatus xmlns="f8362a3d-c126-462d-9fa0-1a17c07bed78" xsi:nil="true"/>
    <MediaLengthInSeconds xmlns="f8362a3d-c126-462d-9fa0-1a17c07bed78" xsi:nil="true"/>
  </documentManagement>
</p:properties>
</file>

<file path=customXml/itemProps1.xml><?xml version="1.0" encoding="utf-8"?>
<ds:datastoreItem xmlns:ds="http://schemas.openxmlformats.org/officeDocument/2006/customXml" ds:itemID="{EFB9F0B9-392A-4D49-A8C0-7973BCD4439D}"/>
</file>

<file path=customXml/itemProps2.xml><?xml version="1.0" encoding="utf-8"?>
<ds:datastoreItem xmlns:ds="http://schemas.openxmlformats.org/officeDocument/2006/customXml" ds:itemID="{FB1386CD-A64C-4362-A802-2B52F8C0A730}"/>
</file>

<file path=customXml/itemProps3.xml><?xml version="1.0" encoding="utf-8"?>
<ds:datastoreItem xmlns:ds="http://schemas.openxmlformats.org/officeDocument/2006/customXml" ds:itemID="{D3B052A3-5703-49D5-BF98-ECD8D6499B59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151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Branston</dc:creator>
  <cp:lastModifiedBy>Simon Branston</cp:lastModifiedBy>
  <cp:revision>2</cp:revision>
  <dcterms:created xsi:type="dcterms:W3CDTF">2022-10-10T20:16:12Z</dcterms:created>
  <dcterms:modified xsi:type="dcterms:W3CDTF">2022-10-10T20:47:27Z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0x01010004E85D24BC14EA478ED2DE2226301ADA</vt:lpwstr>
  </property>
</Properties>
</file>