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6"/>
  </p:notesMasterIdLst>
  <p:handoutMasterIdLst>
    <p:handoutMasterId r:id="rId47"/>
  </p:handoutMasterIdLst>
  <p:sldIdLst>
    <p:sldId id="2011" r:id="rId5"/>
    <p:sldId id="2047" r:id="rId6"/>
    <p:sldId id="1900" r:id="rId7"/>
    <p:sldId id="1901" r:id="rId8"/>
    <p:sldId id="1903" r:id="rId9"/>
    <p:sldId id="1836" r:id="rId10"/>
    <p:sldId id="1885" r:id="rId11"/>
    <p:sldId id="1915" r:id="rId12"/>
    <p:sldId id="2052" r:id="rId13"/>
    <p:sldId id="1974" r:id="rId14"/>
    <p:sldId id="2048" r:id="rId15"/>
    <p:sldId id="1887" r:id="rId16"/>
    <p:sldId id="1912" r:id="rId17"/>
    <p:sldId id="1913" r:id="rId18"/>
    <p:sldId id="1979" r:id="rId19"/>
    <p:sldId id="1909" r:id="rId20"/>
    <p:sldId id="1589" r:id="rId21"/>
    <p:sldId id="1911" r:id="rId22"/>
    <p:sldId id="1910" r:id="rId23"/>
    <p:sldId id="1898" r:id="rId24"/>
    <p:sldId id="1605" r:id="rId25"/>
    <p:sldId id="1958" r:id="rId26"/>
    <p:sldId id="379" r:id="rId27"/>
    <p:sldId id="2051" r:id="rId28"/>
    <p:sldId id="1837" r:id="rId29"/>
    <p:sldId id="1608" r:id="rId30"/>
    <p:sldId id="2053" r:id="rId31"/>
    <p:sldId id="1975" r:id="rId32"/>
    <p:sldId id="1603" r:id="rId33"/>
    <p:sldId id="1907" r:id="rId34"/>
    <p:sldId id="1961" r:id="rId35"/>
    <p:sldId id="1905" r:id="rId36"/>
    <p:sldId id="1906" r:id="rId37"/>
    <p:sldId id="1976" r:id="rId38"/>
    <p:sldId id="1977" r:id="rId39"/>
    <p:sldId id="1978" r:id="rId40"/>
    <p:sldId id="2054" r:id="rId41"/>
    <p:sldId id="1968" r:id="rId42"/>
    <p:sldId id="1980" r:id="rId43"/>
    <p:sldId id="1893" r:id="rId44"/>
    <p:sldId id="393" r:id="rId45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9EA"/>
    <a:srgbClr val="0F4C81"/>
    <a:srgbClr val="92D050"/>
    <a:srgbClr val="ED7D30"/>
    <a:srgbClr val="1CADE4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642" autoAdjust="0"/>
  </p:normalViewPr>
  <p:slideViewPr>
    <p:cSldViewPr snapToGrid="0">
      <p:cViewPr varScale="1">
        <p:scale>
          <a:sx n="102" d="100"/>
          <a:sy n="102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iley" userId="7127c5fb-793f-4b5d-88a8-172248bfdf05" providerId="ADAL" clId="{8639F3FF-57D1-4BA2-AE11-7D61995C770D}"/>
    <pc:docChg chg="undo redo custSel addSld delSld modSld sldOrd">
      <pc:chgData name="Richard Bailey" userId="7127c5fb-793f-4b5d-88a8-172248bfdf05" providerId="ADAL" clId="{8639F3FF-57D1-4BA2-AE11-7D61995C770D}" dt="2022-03-30T10:53:53.232" v="1329" actId="20577"/>
      <pc:docMkLst>
        <pc:docMk/>
      </pc:docMkLst>
      <pc:sldChg chg="modSp add mod">
        <pc:chgData name="Richard Bailey" userId="7127c5fb-793f-4b5d-88a8-172248bfdf05" providerId="ADAL" clId="{8639F3FF-57D1-4BA2-AE11-7D61995C770D}" dt="2022-03-30T08:53:38.397" v="1168" actId="14100"/>
        <pc:sldMkLst>
          <pc:docMk/>
          <pc:sldMk cId="3042944740" sldId="379"/>
        </pc:sldMkLst>
        <pc:spChg chg="mod">
          <ac:chgData name="Richard Bailey" userId="7127c5fb-793f-4b5d-88a8-172248bfdf05" providerId="ADAL" clId="{8639F3FF-57D1-4BA2-AE11-7D61995C770D}" dt="2022-03-30T08:47:37.303" v="706" actId="20577"/>
          <ac:spMkLst>
            <pc:docMk/>
            <pc:sldMk cId="3042944740" sldId="379"/>
            <ac:spMk id="27650" creationId="{EF7D8F52-AF0B-4E70-BDAF-7F0347DE14B0}"/>
          </ac:spMkLst>
        </pc:spChg>
        <pc:spChg chg="mod">
          <ac:chgData name="Richard Bailey" userId="7127c5fb-793f-4b5d-88a8-172248bfdf05" providerId="ADAL" clId="{8639F3FF-57D1-4BA2-AE11-7D61995C770D}" dt="2022-03-30T08:53:34.152" v="1167" actId="1076"/>
          <ac:spMkLst>
            <pc:docMk/>
            <pc:sldMk cId="3042944740" sldId="379"/>
            <ac:spMk id="27651" creationId="{AAC4C12D-65CF-4401-AA7A-94215009A6D0}"/>
          </ac:spMkLst>
        </pc:spChg>
        <pc:graphicFrameChg chg="mod">
          <ac:chgData name="Richard Bailey" userId="7127c5fb-793f-4b5d-88a8-172248bfdf05" providerId="ADAL" clId="{8639F3FF-57D1-4BA2-AE11-7D61995C770D}" dt="2022-03-30T08:53:38.397" v="1168" actId="14100"/>
          <ac:graphicFrameMkLst>
            <pc:docMk/>
            <pc:sldMk cId="3042944740" sldId="379"/>
            <ac:graphicFrameMk id="2" creationId="{2EBFA55A-9580-48F7-9065-46E869EA3F2C}"/>
          </ac:graphicFrameMkLst>
        </pc:graphicFrameChg>
      </pc:sldChg>
      <pc:sldChg chg="modSp add mod">
        <pc:chgData name="Richard Bailey" userId="7127c5fb-793f-4b5d-88a8-172248bfdf05" providerId="ADAL" clId="{8639F3FF-57D1-4BA2-AE11-7D61995C770D}" dt="2022-03-30T08:54:23.221" v="1172" actId="113"/>
        <pc:sldMkLst>
          <pc:docMk/>
          <pc:sldMk cId="2173600897" sldId="1603"/>
        </pc:sldMkLst>
        <pc:spChg chg="mod">
          <ac:chgData name="Richard Bailey" userId="7127c5fb-793f-4b5d-88a8-172248bfdf05" providerId="ADAL" clId="{8639F3FF-57D1-4BA2-AE11-7D61995C770D}" dt="2022-03-30T08:54:23.221" v="1172" actId="113"/>
          <ac:spMkLst>
            <pc:docMk/>
            <pc:sldMk cId="2173600897" sldId="1603"/>
            <ac:spMk id="3" creationId="{91D9FF61-1003-4CAF-9E51-87D5368F964F}"/>
          </ac:spMkLst>
        </pc:spChg>
      </pc:sldChg>
      <pc:sldChg chg="modSp del mod">
        <pc:chgData name="Richard Bailey" userId="7127c5fb-793f-4b5d-88a8-172248bfdf05" providerId="ADAL" clId="{8639F3FF-57D1-4BA2-AE11-7D61995C770D}" dt="2022-03-30T08:45:29.231" v="660" actId="2696"/>
        <pc:sldMkLst>
          <pc:docMk/>
          <pc:sldMk cId="3583969888" sldId="1603"/>
        </pc:sldMkLst>
        <pc:spChg chg="mod">
          <ac:chgData name="Richard Bailey" userId="7127c5fb-793f-4b5d-88a8-172248bfdf05" providerId="ADAL" clId="{8639F3FF-57D1-4BA2-AE11-7D61995C770D}" dt="2022-03-30T08:31:28.707" v="214" actId="14100"/>
          <ac:spMkLst>
            <pc:docMk/>
            <pc:sldMk cId="3583969888" sldId="1603"/>
            <ac:spMk id="3" creationId="{91D9FF61-1003-4CAF-9E51-87D5368F964F}"/>
          </ac:spMkLst>
        </pc:spChg>
      </pc:sldChg>
      <pc:sldChg chg="modSp">
        <pc:chgData name="Richard Bailey" userId="7127c5fb-793f-4b5d-88a8-172248bfdf05" providerId="ADAL" clId="{8639F3FF-57D1-4BA2-AE11-7D61995C770D}" dt="2022-03-30T08:14:39.901" v="59" actId="27349"/>
        <pc:sldMkLst>
          <pc:docMk/>
          <pc:sldMk cId="4140003989" sldId="1887"/>
        </pc:sldMkLst>
        <pc:graphicFrameChg chg="mod">
          <ac:chgData name="Richard Bailey" userId="7127c5fb-793f-4b5d-88a8-172248bfdf05" providerId="ADAL" clId="{8639F3FF-57D1-4BA2-AE11-7D61995C770D}" dt="2022-03-30T08:14:39.901" v="59" actId="27349"/>
          <ac:graphicFrameMkLst>
            <pc:docMk/>
            <pc:sldMk cId="4140003989" sldId="1887"/>
            <ac:graphicFrameMk id="4" creationId="{2C9D4E80-CBDF-44A8-9502-1AC0123C8120}"/>
          </ac:graphicFrameMkLst>
        </pc:graphicFrameChg>
      </pc:sldChg>
      <pc:sldChg chg="modSp mod">
        <pc:chgData name="Richard Bailey" userId="7127c5fb-793f-4b5d-88a8-172248bfdf05" providerId="ADAL" clId="{8639F3FF-57D1-4BA2-AE11-7D61995C770D}" dt="2022-03-30T09:12:25.511" v="1240" actId="20577"/>
        <pc:sldMkLst>
          <pc:docMk/>
          <pc:sldMk cId="299773638" sldId="1893"/>
        </pc:sldMkLst>
        <pc:spChg chg="mod">
          <ac:chgData name="Richard Bailey" userId="7127c5fb-793f-4b5d-88a8-172248bfdf05" providerId="ADAL" clId="{8639F3FF-57D1-4BA2-AE11-7D61995C770D}" dt="2022-03-30T09:12:25.511" v="1240" actId="20577"/>
          <ac:spMkLst>
            <pc:docMk/>
            <pc:sldMk cId="299773638" sldId="1893"/>
            <ac:spMk id="8" creationId="{DD718561-4C22-4510-BE07-D7F2BC9D2462}"/>
          </ac:spMkLst>
        </pc:spChg>
      </pc:sldChg>
      <pc:sldChg chg="addSp delSp modSp mod">
        <pc:chgData name="Richard Bailey" userId="7127c5fb-793f-4b5d-88a8-172248bfdf05" providerId="ADAL" clId="{8639F3FF-57D1-4BA2-AE11-7D61995C770D}" dt="2022-03-30T08:30:59.931" v="213" actId="14100"/>
        <pc:sldMkLst>
          <pc:docMk/>
          <pc:sldMk cId="2836419390" sldId="1898"/>
        </pc:sldMkLst>
        <pc:spChg chg="add mod">
          <ac:chgData name="Richard Bailey" userId="7127c5fb-793f-4b5d-88a8-172248bfdf05" providerId="ADAL" clId="{8639F3FF-57D1-4BA2-AE11-7D61995C770D}" dt="2022-03-30T08:30:59.931" v="213" actId="14100"/>
          <ac:spMkLst>
            <pc:docMk/>
            <pc:sldMk cId="2836419390" sldId="1898"/>
            <ac:spMk id="6" creationId="{2361F759-605D-4048-83CA-41FD496384B8}"/>
          </ac:spMkLst>
        </pc:spChg>
        <pc:spChg chg="add mod">
          <ac:chgData name="Richard Bailey" userId="7127c5fb-793f-4b5d-88a8-172248bfdf05" providerId="ADAL" clId="{8639F3FF-57D1-4BA2-AE11-7D61995C770D}" dt="2022-03-30T08:29:11.764" v="182" actId="1037"/>
          <ac:spMkLst>
            <pc:docMk/>
            <pc:sldMk cId="2836419390" sldId="1898"/>
            <ac:spMk id="7" creationId="{BEBA5600-54A7-4915-8F09-8546B3630BC2}"/>
          </ac:spMkLst>
        </pc:spChg>
        <pc:spChg chg="add mod">
          <ac:chgData name="Richard Bailey" userId="7127c5fb-793f-4b5d-88a8-172248bfdf05" providerId="ADAL" clId="{8639F3FF-57D1-4BA2-AE11-7D61995C770D}" dt="2022-03-30T08:29:11.764" v="182" actId="1037"/>
          <ac:spMkLst>
            <pc:docMk/>
            <pc:sldMk cId="2836419390" sldId="1898"/>
            <ac:spMk id="8" creationId="{A99248D1-4EBF-4A52-9DB6-40629EE667D8}"/>
          </ac:spMkLst>
        </pc:spChg>
        <pc:graphicFrameChg chg="add del mod modGraphic">
          <ac:chgData name="Richard Bailey" userId="7127c5fb-793f-4b5d-88a8-172248bfdf05" providerId="ADAL" clId="{8639F3FF-57D1-4BA2-AE11-7D61995C770D}" dt="2022-03-30T08:22:28.087" v="94" actId="478"/>
          <ac:graphicFrameMkLst>
            <pc:docMk/>
            <pc:sldMk cId="2836419390" sldId="1898"/>
            <ac:graphicFrameMk id="3" creationId="{916BC67A-05B5-4753-B787-F396002199EF}"/>
          </ac:graphicFrameMkLst>
        </pc:graphicFrameChg>
        <pc:graphicFrameChg chg="mod modGraphic">
          <ac:chgData name="Richard Bailey" userId="7127c5fb-793f-4b5d-88a8-172248bfdf05" providerId="ADAL" clId="{8639F3FF-57D1-4BA2-AE11-7D61995C770D}" dt="2022-03-30T08:30:56.090" v="212" actId="1076"/>
          <ac:graphicFrameMkLst>
            <pc:docMk/>
            <pc:sldMk cId="2836419390" sldId="1898"/>
            <ac:graphicFrameMk id="4" creationId="{6F0B36B9-95D5-4652-B364-825E294486D5}"/>
          </ac:graphicFrameMkLst>
        </pc:graphicFrameChg>
        <pc:graphicFrameChg chg="add del modGraphic">
          <ac:chgData name="Richard Bailey" userId="7127c5fb-793f-4b5d-88a8-172248bfdf05" providerId="ADAL" clId="{8639F3FF-57D1-4BA2-AE11-7D61995C770D}" dt="2022-03-30T08:23:34.614" v="96" actId="478"/>
          <ac:graphicFrameMkLst>
            <pc:docMk/>
            <pc:sldMk cId="2836419390" sldId="1898"/>
            <ac:graphicFrameMk id="5" creationId="{36E121EA-8B73-47FC-A79F-FEEA6EFF0CA6}"/>
          </ac:graphicFrameMkLst>
        </pc:graphicFrameChg>
      </pc:sldChg>
      <pc:sldChg chg="modSp">
        <pc:chgData name="Richard Bailey" userId="7127c5fb-793f-4b5d-88a8-172248bfdf05" providerId="ADAL" clId="{8639F3FF-57D1-4BA2-AE11-7D61995C770D}" dt="2022-03-30T10:53:53.232" v="1329" actId="20577"/>
        <pc:sldMkLst>
          <pc:docMk/>
          <pc:sldMk cId="4163317875" sldId="1903"/>
        </pc:sldMkLst>
        <pc:graphicFrameChg chg="mod">
          <ac:chgData name="Richard Bailey" userId="7127c5fb-793f-4b5d-88a8-172248bfdf05" providerId="ADAL" clId="{8639F3FF-57D1-4BA2-AE11-7D61995C770D}" dt="2022-03-30T10:53:53.232" v="1329" actId="20577"/>
          <ac:graphicFrameMkLst>
            <pc:docMk/>
            <pc:sldMk cId="4163317875" sldId="1903"/>
            <ac:graphicFrameMk id="5" creationId="{BA495574-2541-4640-8B82-3A6EF46F899C}"/>
          </ac:graphicFrameMkLst>
        </pc:graphicFrameChg>
      </pc:sldChg>
      <pc:sldChg chg="modSp add mod">
        <pc:chgData name="Richard Bailey" userId="7127c5fb-793f-4b5d-88a8-172248bfdf05" providerId="ADAL" clId="{8639F3FF-57D1-4BA2-AE11-7D61995C770D}" dt="2022-03-30T09:10:33.295" v="1225" actId="1036"/>
        <pc:sldMkLst>
          <pc:docMk/>
          <pc:sldMk cId="724989049" sldId="1905"/>
        </pc:sldMkLst>
        <pc:spChg chg="mod">
          <ac:chgData name="Richard Bailey" userId="7127c5fb-793f-4b5d-88a8-172248bfdf05" providerId="ADAL" clId="{8639F3FF-57D1-4BA2-AE11-7D61995C770D}" dt="2022-03-30T09:08:53.152" v="1200" actId="14100"/>
          <ac:spMkLst>
            <pc:docMk/>
            <pc:sldMk cId="724989049" sldId="1905"/>
            <ac:spMk id="5" creationId="{65A855C6-4E77-4DE1-96F5-A2B5EDAE9C82}"/>
          </ac:spMkLst>
        </pc:spChg>
        <pc:spChg chg="mod ord">
          <ac:chgData name="Richard Bailey" userId="7127c5fb-793f-4b5d-88a8-172248bfdf05" providerId="ADAL" clId="{8639F3FF-57D1-4BA2-AE11-7D61995C770D}" dt="2022-03-30T09:10:23.362" v="1217" actId="14100"/>
          <ac:spMkLst>
            <pc:docMk/>
            <pc:sldMk cId="724989049" sldId="1905"/>
            <ac:spMk id="10" creationId="{21BA6D4F-C7DD-45A1-9EBC-C0AAACA3D995}"/>
          </ac:spMkLst>
        </pc:spChg>
        <pc:spChg chg="mod">
          <ac:chgData name="Richard Bailey" userId="7127c5fb-793f-4b5d-88a8-172248bfdf05" providerId="ADAL" clId="{8639F3FF-57D1-4BA2-AE11-7D61995C770D}" dt="2022-03-30T09:09:53.910" v="1212" actId="1076"/>
          <ac:spMkLst>
            <pc:docMk/>
            <pc:sldMk cId="724989049" sldId="1905"/>
            <ac:spMk id="12" creationId="{D929944E-BC68-40A9-8FD5-609E4579AD6F}"/>
          </ac:spMkLst>
        </pc:spChg>
        <pc:spChg chg="mod">
          <ac:chgData name="Richard Bailey" userId="7127c5fb-793f-4b5d-88a8-172248bfdf05" providerId="ADAL" clId="{8639F3FF-57D1-4BA2-AE11-7D61995C770D}" dt="2022-03-30T09:10:01.319" v="1214" actId="1076"/>
          <ac:spMkLst>
            <pc:docMk/>
            <pc:sldMk cId="724989049" sldId="1905"/>
            <ac:spMk id="38" creationId="{47C88FF0-B720-4D8D-AF11-CD9456561C96}"/>
          </ac:spMkLst>
        </pc:spChg>
        <pc:grpChg chg="mod">
          <ac:chgData name="Richard Bailey" userId="7127c5fb-793f-4b5d-88a8-172248bfdf05" providerId="ADAL" clId="{8639F3FF-57D1-4BA2-AE11-7D61995C770D}" dt="2022-03-30T09:09:45.479" v="1211" actId="1076"/>
          <ac:grpSpMkLst>
            <pc:docMk/>
            <pc:sldMk cId="724989049" sldId="1905"/>
            <ac:grpSpMk id="3" creationId="{54532027-452B-4602-8A98-493B3AB6A49D}"/>
          </ac:grpSpMkLst>
        </pc:grpChg>
        <pc:cxnChg chg="mod">
          <ac:chgData name="Richard Bailey" userId="7127c5fb-793f-4b5d-88a8-172248bfdf05" providerId="ADAL" clId="{8639F3FF-57D1-4BA2-AE11-7D61995C770D}" dt="2022-03-30T09:09:04.904" v="1204" actId="14100"/>
          <ac:cxnSpMkLst>
            <pc:docMk/>
            <pc:sldMk cId="724989049" sldId="1905"/>
            <ac:cxnSpMk id="24" creationId="{EC784745-E9F2-4302-ABAF-2EC4135010D5}"/>
          </ac:cxnSpMkLst>
        </pc:cxnChg>
        <pc:cxnChg chg="mod">
          <ac:chgData name="Richard Bailey" userId="7127c5fb-793f-4b5d-88a8-172248bfdf05" providerId="ADAL" clId="{8639F3FF-57D1-4BA2-AE11-7D61995C770D}" dt="2022-03-30T09:10:33.295" v="1225" actId="1036"/>
          <ac:cxnSpMkLst>
            <pc:docMk/>
            <pc:sldMk cId="724989049" sldId="1905"/>
            <ac:cxnSpMk id="41" creationId="{E8EA0605-8C69-4688-ADFC-BD420A8F2CF0}"/>
          </ac:cxnSpMkLst>
        </pc:cxnChg>
        <pc:cxnChg chg="mod">
          <ac:chgData name="Richard Bailey" userId="7127c5fb-793f-4b5d-88a8-172248bfdf05" providerId="ADAL" clId="{8639F3FF-57D1-4BA2-AE11-7D61995C770D}" dt="2022-03-30T09:10:33.295" v="1225" actId="1036"/>
          <ac:cxnSpMkLst>
            <pc:docMk/>
            <pc:sldMk cId="724989049" sldId="1905"/>
            <ac:cxnSpMk id="45" creationId="{DF0236B2-D081-4AF4-81B8-F6278B670C8E}"/>
          </ac:cxnSpMkLst>
        </pc:cxnChg>
      </pc:sldChg>
      <pc:sldChg chg="del">
        <pc:chgData name="Richard Bailey" userId="7127c5fb-793f-4b5d-88a8-172248bfdf05" providerId="ADAL" clId="{8639F3FF-57D1-4BA2-AE11-7D61995C770D}" dt="2022-03-30T08:45:29.231" v="660" actId="2696"/>
        <pc:sldMkLst>
          <pc:docMk/>
          <pc:sldMk cId="3665325940" sldId="1905"/>
        </pc:sldMkLst>
      </pc:sldChg>
      <pc:sldChg chg="modSp add mod">
        <pc:chgData name="Richard Bailey" userId="7127c5fb-793f-4b5d-88a8-172248bfdf05" providerId="ADAL" clId="{8639F3FF-57D1-4BA2-AE11-7D61995C770D}" dt="2022-03-30T09:11:00.173" v="1226" actId="1582"/>
        <pc:sldMkLst>
          <pc:docMk/>
          <pc:sldMk cId="192719583" sldId="1906"/>
        </pc:sldMkLst>
        <pc:spChg chg="mod">
          <ac:chgData name="Richard Bailey" userId="7127c5fb-793f-4b5d-88a8-172248bfdf05" providerId="ADAL" clId="{8639F3FF-57D1-4BA2-AE11-7D61995C770D}" dt="2022-03-30T09:11:00.173" v="1226" actId="1582"/>
          <ac:spMkLst>
            <pc:docMk/>
            <pc:sldMk cId="192719583" sldId="1906"/>
            <ac:spMk id="31" creationId="{2469244C-7B84-47D3-AD19-8A3E2DEC37B9}"/>
          </ac:spMkLst>
        </pc:spChg>
        <pc:graphicFrameChg chg="mod">
          <ac:chgData name="Richard Bailey" userId="7127c5fb-793f-4b5d-88a8-172248bfdf05" providerId="ADAL" clId="{8639F3FF-57D1-4BA2-AE11-7D61995C770D}" dt="2022-03-30T09:08:24.314" v="1196"/>
          <ac:graphicFrameMkLst>
            <pc:docMk/>
            <pc:sldMk cId="192719583" sldId="1906"/>
            <ac:graphicFrameMk id="4" creationId="{755151AB-90E7-480C-8B17-4A5E2C85D75B}"/>
          </ac:graphicFrameMkLst>
        </pc:graphicFrameChg>
        <pc:cxnChg chg="mod">
          <ac:chgData name="Richard Bailey" userId="7127c5fb-793f-4b5d-88a8-172248bfdf05" providerId="ADAL" clId="{8639F3FF-57D1-4BA2-AE11-7D61995C770D}" dt="2022-03-30T09:08:32.061" v="1197" actId="14100"/>
          <ac:cxnSpMkLst>
            <pc:docMk/>
            <pc:sldMk cId="192719583" sldId="1906"/>
            <ac:cxnSpMk id="11" creationId="{386E8747-034C-435A-A1A5-789253A798DA}"/>
          </ac:cxnSpMkLst>
        </pc:cxnChg>
      </pc:sldChg>
      <pc:sldChg chg="del">
        <pc:chgData name="Richard Bailey" userId="7127c5fb-793f-4b5d-88a8-172248bfdf05" providerId="ADAL" clId="{8639F3FF-57D1-4BA2-AE11-7D61995C770D}" dt="2022-03-30T08:45:29.231" v="660" actId="2696"/>
        <pc:sldMkLst>
          <pc:docMk/>
          <pc:sldMk cId="949060235" sldId="1906"/>
        </pc:sldMkLst>
      </pc:sldChg>
      <pc:sldChg chg="modSp del mod ord">
        <pc:chgData name="Richard Bailey" userId="7127c5fb-793f-4b5d-88a8-172248bfdf05" providerId="ADAL" clId="{8639F3FF-57D1-4BA2-AE11-7D61995C770D}" dt="2022-03-30T08:45:29.231" v="660" actId="2696"/>
        <pc:sldMkLst>
          <pc:docMk/>
          <pc:sldMk cId="3261232308" sldId="1907"/>
        </pc:sldMkLst>
        <pc:spChg chg="mod">
          <ac:chgData name="Richard Bailey" userId="7127c5fb-793f-4b5d-88a8-172248bfdf05" providerId="ADAL" clId="{8639F3FF-57D1-4BA2-AE11-7D61995C770D}" dt="2022-03-30T08:38:22.325" v="515" actId="255"/>
          <ac:spMkLst>
            <pc:docMk/>
            <pc:sldMk cId="3261232308" sldId="1907"/>
            <ac:spMk id="8" creationId="{DD718561-4C22-4510-BE07-D7F2BC9D2462}"/>
          </ac:spMkLst>
        </pc:spChg>
      </pc:sldChg>
      <pc:sldChg chg="modSp add mod">
        <pc:chgData name="Richard Bailey" userId="7127c5fb-793f-4b5d-88a8-172248bfdf05" providerId="ADAL" clId="{8639F3FF-57D1-4BA2-AE11-7D61995C770D}" dt="2022-03-30T09:03:25.787" v="1174" actId="14100"/>
        <pc:sldMkLst>
          <pc:docMk/>
          <pc:sldMk cId="4255308676" sldId="1907"/>
        </pc:sldMkLst>
        <pc:spChg chg="mod">
          <ac:chgData name="Richard Bailey" userId="7127c5fb-793f-4b5d-88a8-172248bfdf05" providerId="ADAL" clId="{8639F3FF-57D1-4BA2-AE11-7D61995C770D}" dt="2022-03-30T09:03:25.787" v="1174" actId="14100"/>
          <ac:spMkLst>
            <pc:docMk/>
            <pc:sldMk cId="4255308676" sldId="1907"/>
            <ac:spMk id="8" creationId="{DD718561-4C22-4510-BE07-D7F2BC9D2462}"/>
          </ac:spMkLst>
        </pc:spChg>
      </pc:sldChg>
      <pc:sldChg chg="modSp mod">
        <pc:chgData name="Richard Bailey" userId="7127c5fb-793f-4b5d-88a8-172248bfdf05" providerId="ADAL" clId="{8639F3FF-57D1-4BA2-AE11-7D61995C770D}" dt="2022-03-30T08:15:56.319" v="60" actId="1076"/>
        <pc:sldMkLst>
          <pc:docMk/>
          <pc:sldMk cId="2123791936" sldId="1909"/>
        </pc:sldMkLst>
        <pc:spChg chg="mod">
          <ac:chgData name="Richard Bailey" userId="7127c5fb-793f-4b5d-88a8-172248bfdf05" providerId="ADAL" clId="{8639F3FF-57D1-4BA2-AE11-7D61995C770D}" dt="2022-03-30T08:15:56.319" v="60" actId="1076"/>
          <ac:spMkLst>
            <pc:docMk/>
            <pc:sldMk cId="2123791936" sldId="1909"/>
            <ac:spMk id="68" creationId="{D885DF6B-7BBB-4C9D-AEBF-2A27FF934632}"/>
          </ac:spMkLst>
        </pc:spChg>
      </pc:sldChg>
      <pc:sldChg chg="modSp">
        <pc:chgData name="Richard Bailey" userId="7127c5fb-793f-4b5d-88a8-172248bfdf05" providerId="ADAL" clId="{8639F3FF-57D1-4BA2-AE11-7D61995C770D}" dt="2022-03-30T08:09:30.002" v="52" actId="20577"/>
        <pc:sldMkLst>
          <pc:docMk/>
          <pc:sldMk cId="2363831334" sldId="1915"/>
        </pc:sldMkLst>
        <pc:graphicFrameChg chg="mod">
          <ac:chgData name="Richard Bailey" userId="7127c5fb-793f-4b5d-88a8-172248bfdf05" providerId="ADAL" clId="{8639F3FF-57D1-4BA2-AE11-7D61995C770D}" dt="2022-03-30T08:09:30.002" v="52" actId="20577"/>
          <ac:graphicFrameMkLst>
            <pc:docMk/>
            <pc:sldMk cId="2363831334" sldId="1915"/>
            <ac:graphicFrameMk id="20" creationId="{41B1D929-FF27-495A-845C-01951799E048}"/>
          </ac:graphicFrameMkLst>
        </pc:graphicFrameChg>
      </pc:sldChg>
      <pc:sldChg chg="modSp mod">
        <pc:chgData name="Richard Bailey" userId="7127c5fb-793f-4b5d-88a8-172248bfdf05" providerId="ADAL" clId="{8639F3FF-57D1-4BA2-AE11-7D61995C770D}" dt="2022-03-30T08:44:16.726" v="659" actId="14100"/>
        <pc:sldMkLst>
          <pc:docMk/>
          <pc:sldMk cId="1532784399" sldId="1958"/>
        </pc:sldMkLst>
        <pc:graphicFrameChg chg="mod">
          <ac:chgData name="Richard Bailey" userId="7127c5fb-793f-4b5d-88a8-172248bfdf05" providerId="ADAL" clId="{8639F3FF-57D1-4BA2-AE11-7D61995C770D}" dt="2022-03-30T08:44:16.726" v="659" actId="14100"/>
          <ac:graphicFrameMkLst>
            <pc:docMk/>
            <pc:sldMk cId="1532784399" sldId="1958"/>
            <ac:graphicFrameMk id="4" creationId="{92DCB456-A754-4D05-BA49-89879F94615E}"/>
          </ac:graphicFrameMkLst>
        </pc:graphicFrameChg>
      </pc:sldChg>
      <pc:sldChg chg="modSp del mod">
        <pc:chgData name="Richard Bailey" userId="7127c5fb-793f-4b5d-88a8-172248bfdf05" providerId="ADAL" clId="{8639F3FF-57D1-4BA2-AE11-7D61995C770D}" dt="2022-03-30T08:45:29.231" v="660" actId="2696"/>
        <pc:sldMkLst>
          <pc:docMk/>
          <pc:sldMk cId="2900681613" sldId="1961"/>
        </pc:sldMkLst>
        <pc:spChg chg="mod">
          <ac:chgData name="Richard Bailey" userId="7127c5fb-793f-4b5d-88a8-172248bfdf05" providerId="ADAL" clId="{8639F3FF-57D1-4BA2-AE11-7D61995C770D}" dt="2022-03-30T08:42:46.617" v="656" actId="1035"/>
          <ac:spMkLst>
            <pc:docMk/>
            <pc:sldMk cId="2900681613" sldId="1961"/>
            <ac:spMk id="8" creationId="{DD718561-4C22-4510-BE07-D7F2BC9D2462}"/>
          </ac:spMkLst>
        </pc:spChg>
      </pc:sldChg>
      <pc:sldChg chg="add">
        <pc:chgData name="Richard Bailey" userId="7127c5fb-793f-4b5d-88a8-172248bfdf05" providerId="ADAL" clId="{8639F3FF-57D1-4BA2-AE11-7D61995C770D}" dt="2022-03-30T08:45:34.253" v="661"/>
        <pc:sldMkLst>
          <pc:docMk/>
          <pc:sldMk cId="3304446957" sldId="1961"/>
        </pc:sldMkLst>
      </pc:sldChg>
      <pc:sldChg chg="add">
        <pc:chgData name="Richard Bailey" userId="7127c5fb-793f-4b5d-88a8-172248bfdf05" providerId="ADAL" clId="{8639F3FF-57D1-4BA2-AE11-7D61995C770D}" dt="2022-03-30T08:45:34.253" v="661"/>
        <pc:sldMkLst>
          <pc:docMk/>
          <pc:sldMk cId="999902562" sldId="1975"/>
        </pc:sldMkLst>
      </pc:sldChg>
      <pc:sldChg chg="del">
        <pc:chgData name="Richard Bailey" userId="7127c5fb-793f-4b5d-88a8-172248bfdf05" providerId="ADAL" clId="{8639F3FF-57D1-4BA2-AE11-7D61995C770D}" dt="2022-03-30T08:45:29.231" v="660" actId="2696"/>
        <pc:sldMkLst>
          <pc:docMk/>
          <pc:sldMk cId="1234008943" sldId="1975"/>
        </pc:sldMkLst>
      </pc:sldChg>
      <pc:sldChg chg="modSp mod">
        <pc:chgData name="Richard Bailey" userId="7127c5fb-793f-4b5d-88a8-172248bfdf05" providerId="ADAL" clId="{8639F3FF-57D1-4BA2-AE11-7D61995C770D}" dt="2022-03-30T09:11:52.891" v="1238" actId="20577"/>
        <pc:sldMkLst>
          <pc:docMk/>
          <pc:sldMk cId="2025279802" sldId="1980"/>
        </pc:sldMkLst>
        <pc:spChg chg="mod">
          <ac:chgData name="Richard Bailey" userId="7127c5fb-793f-4b5d-88a8-172248bfdf05" providerId="ADAL" clId="{8639F3FF-57D1-4BA2-AE11-7D61995C770D}" dt="2022-03-30T09:11:52.891" v="1238" actId="20577"/>
          <ac:spMkLst>
            <pc:docMk/>
            <pc:sldMk cId="2025279802" sldId="1980"/>
            <ac:spMk id="3" creationId="{0771E167-2286-4716-B68A-51DAF2D8DADA}"/>
          </ac:spMkLst>
        </pc:spChg>
      </pc:sldChg>
      <pc:sldChg chg="modSp mod">
        <pc:chgData name="Richard Bailey" userId="7127c5fb-793f-4b5d-88a8-172248bfdf05" providerId="ADAL" clId="{8639F3FF-57D1-4BA2-AE11-7D61995C770D}" dt="2022-03-30T09:07:46.486" v="1189" actId="403"/>
        <pc:sldMkLst>
          <pc:docMk/>
          <pc:sldMk cId="4018266070" sldId="2011"/>
        </pc:sldMkLst>
        <pc:spChg chg="mod">
          <ac:chgData name="Richard Bailey" userId="7127c5fb-793f-4b5d-88a8-172248bfdf05" providerId="ADAL" clId="{8639F3FF-57D1-4BA2-AE11-7D61995C770D}" dt="2022-03-30T09:07:46.486" v="1189" actId="403"/>
          <ac:spMkLst>
            <pc:docMk/>
            <pc:sldMk cId="4018266070" sldId="2011"/>
            <ac:spMk id="5" creationId="{DBA86FD8-B3AB-4707-B910-D97D3C37A942}"/>
          </ac:spMkLst>
        </pc:spChg>
      </pc:sldChg>
      <pc:sldChg chg="modSp mod">
        <pc:chgData name="Richard Bailey" userId="7127c5fb-793f-4b5d-88a8-172248bfdf05" providerId="ADAL" clId="{8639F3FF-57D1-4BA2-AE11-7D61995C770D}" dt="2022-03-30T09:07:19.947" v="1180"/>
        <pc:sldMkLst>
          <pc:docMk/>
          <pc:sldMk cId="673287485" sldId="2047"/>
        </pc:sldMkLst>
        <pc:spChg chg="mod">
          <ac:chgData name="Richard Bailey" userId="7127c5fb-793f-4b5d-88a8-172248bfdf05" providerId="ADAL" clId="{8639F3FF-57D1-4BA2-AE11-7D61995C770D}" dt="2022-03-30T09:07:19.947" v="1180"/>
          <ac:spMkLst>
            <pc:docMk/>
            <pc:sldMk cId="673287485" sldId="2047"/>
            <ac:spMk id="3" creationId="{91D9FF61-1003-4CAF-9E51-87D5368F964F}"/>
          </ac:spMkLst>
        </pc:spChg>
      </pc:sldChg>
      <pc:sldChg chg="modSp mod">
        <pc:chgData name="Richard Bailey" userId="7127c5fb-793f-4b5d-88a8-172248bfdf05" providerId="ADAL" clId="{8639F3FF-57D1-4BA2-AE11-7D61995C770D}" dt="2022-03-30T08:14:01.598" v="58" actId="1076"/>
        <pc:sldMkLst>
          <pc:docMk/>
          <pc:sldMk cId="905795281" sldId="2052"/>
        </pc:sldMkLst>
        <pc:graphicFrameChg chg="mod">
          <ac:chgData name="Richard Bailey" userId="7127c5fb-793f-4b5d-88a8-172248bfdf05" providerId="ADAL" clId="{8639F3FF-57D1-4BA2-AE11-7D61995C770D}" dt="2022-03-30T08:14:01.598" v="58" actId="1076"/>
          <ac:graphicFrameMkLst>
            <pc:docMk/>
            <pc:sldMk cId="905795281" sldId="2052"/>
            <ac:graphicFrameMk id="4" creationId="{AA2AA1DC-8DA7-414D-8D7E-39C041F86DCE}"/>
          </ac:graphicFrameMkLst>
        </pc:graphicFrameChg>
        <pc:picChg chg="mod">
          <ac:chgData name="Richard Bailey" userId="7127c5fb-793f-4b5d-88a8-172248bfdf05" providerId="ADAL" clId="{8639F3FF-57D1-4BA2-AE11-7D61995C770D}" dt="2022-03-30T08:13:34.909" v="54" actId="1076"/>
          <ac:picMkLst>
            <pc:docMk/>
            <pc:sldMk cId="905795281" sldId="2052"/>
            <ac:picMk id="5" creationId="{698C390C-8D69-4130-983C-AAAB6A2CDD78}"/>
          </ac:picMkLst>
        </pc:picChg>
      </pc:sldChg>
      <pc:sldChg chg="addSp delSp modSp mod">
        <pc:chgData name="Richard Bailey" userId="7127c5fb-793f-4b5d-88a8-172248bfdf05" providerId="ADAL" clId="{8639F3FF-57D1-4BA2-AE11-7D61995C770D}" dt="2022-03-30T09:24:09.550" v="1321" actId="1076"/>
        <pc:sldMkLst>
          <pc:docMk/>
          <pc:sldMk cId="1937036111" sldId="2054"/>
        </pc:sldMkLst>
        <pc:picChg chg="del">
          <ac:chgData name="Richard Bailey" userId="7127c5fb-793f-4b5d-88a8-172248bfdf05" providerId="ADAL" clId="{8639F3FF-57D1-4BA2-AE11-7D61995C770D}" dt="2022-03-30T09:14:31.397" v="1241" actId="478"/>
          <ac:picMkLst>
            <pc:docMk/>
            <pc:sldMk cId="1937036111" sldId="2054"/>
            <ac:picMk id="4" creationId="{D438D8CA-78D5-4A71-95C8-8A6A0704AF6F}"/>
          </ac:picMkLst>
        </pc:picChg>
        <pc:picChg chg="add del mod">
          <ac:chgData name="Richard Bailey" userId="7127c5fb-793f-4b5d-88a8-172248bfdf05" providerId="ADAL" clId="{8639F3FF-57D1-4BA2-AE11-7D61995C770D}" dt="2022-03-30T09:15:14.985" v="1248" actId="478"/>
          <ac:picMkLst>
            <pc:docMk/>
            <pc:sldMk cId="1937036111" sldId="2054"/>
            <ac:picMk id="5" creationId="{BD586AEE-F871-4773-ADE9-E0ECC8861940}"/>
          </ac:picMkLst>
        </pc:picChg>
        <pc:picChg chg="add del mod">
          <ac:chgData name="Richard Bailey" userId="7127c5fb-793f-4b5d-88a8-172248bfdf05" providerId="ADAL" clId="{8639F3FF-57D1-4BA2-AE11-7D61995C770D}" dt="2022-03-30T09:18:49.004" v="1256" actId="478"/>
          <ac:picMkLst>
            <pc:docMk/>
            <pc:sldMk cId="1937036111" sldId="2054"/>
            <ac:picMk id="7" creationId="{6668E8C0-2AB9-41CC-AB94-31E2A4FDE59B}"/>
          </ac:picMkLst>
        </pc:picChg>
        <pc:picChg chg="add mod modCrop">
          <ac:chgData name="Richard Bailey" userId="7127c5fb-793f-4b5d-88a8-172248bfdf05" providerId="ADAL" clId="{8639F3FF-57D1-4BA2-AE11-7D61995C770D}" dt="2022-03-30T09:24:09.550" v="1321" actId="1076"/>
          <ac:picMkLst>
            <pc:docMk/>
            <pc:sldMk cId="1937036111" sldId="2054"/>
            <ac:picMk id="9" creationId="{DC793E31-6B1D-4F0C-B7D9-72C873BEF5CC}"/>
          </ac:picMkLst>
        </pc:picChg>
      </pc:sldChg>
    </pc:docChg>
  </pc:docChgLst>
  <pc:docChgLst>
    <pc:chgData name="Richard Bailey" userId="7127c5fb-793f-4b5d-88a8-172248bfdf05" providerId="ADAL" clId="{82B9F4F1-2CE5-448C-B7C9-9482053CFE1B}"/>
    <pc:docChg chg="undo custSel addSld delSld modSld sldOrd">
      <pc:chgData name="Richard Bailey" userId="7127c5fb-793f-4b5d-88a8-172248bfdf05" providerId="ADAL" clId="{82B9F4F1-2CE5-448C-B7C9-9482053CFE1B}" dt="2022-03-28T21:32:14.111" v="2531" actId="20577"/>
      <pc:docMkLst>
        <pc:docMk/>
      </pc:docMkLst>
      <pc:sldChg chg="modSp mod">
        <pc:chgData name="Richard Bailey" userId="7127c5fb-793f-4b5d-88a8-172248bfdf05" providerId="ADAL" clId="{82B9F4F1-2CE5-448C-B7C9-9482053CFE1B}" dt="2022-03-28T21:09:31.716" v="2122" actId="20577"/>
        <pc:sldMkLst>
          <pc:docMk/>
          <pc:sldMk cId="3583969888" sldId="1603"/>
        </pc:sldMkLst>
        <pc:spChg chg="mod">
          <ac:chgData name="Richard Bailey" userId="7127c5fb-793f-4b5d-88a8-172248bfdf05" providerId="ADAL" clId="{82B9F4F1-2CE5-448C-B7C9-9482053CFE1B}" dt="2022-03-28T21:08:29.278" v="2119" actId="20577"/>
          <ac:spMkLst>
            <pc:docMk/>
            <pc:sldMk cId="3583969888" sldId="1603"/>
            <ac:spMk id="2" creationId="{9C91D185-69DD-485E-8756-9F33AC4BF2E1}"/>
          </ac:spMkLst>
        </pc:spChg>
        <pc:spChg chg="mod">
          <ac:chgData name="Richard Bailey" userId="7127c5fb-793f-4b5d-88a8-172248bfdf05" providerId="ADAL" clId="{82B9F4F1-2CE5-448C-B7C9-9482053CFE1B}" dt="2022-03-28T21:09:31.716" v="2122" actId="20577"/>
          <ac:spMkLst>
            <pc:docMk/>
            <pc:sldMk cId="3583969888" sldId="1603"/>
            <ac:spMk id="3" creationId="{91D9FF61-1003-4CAF-9E51-87D5368F964F}"/>
          </ac:spMkLst>
        </pc:spChg>
      </pc:sldChg>
      <pc:sldChg chg="modSp mod">
        <pc:chgData name="Richard Bailey" userId="7127c5fb-793f-4b5d-88a8-172248bfdf05" providerId="ADAL" clId="{82B9F4F1-2CE5-448C-B7C9-9482053CFE1B}" dt="2022-03-28T15:58:48.682" v="732" actId="1440"/>
        <pc:sldMkLst>
          <pc:docMk/>
          <pc:sldMk cId="69291209" sldId="1836"/>
        </pc:sldMkLst>
        <pc:picChg chg="mod">
          <ac:chgData name="Richard Bailey" userId="7127c5fb-793f-4b5d-88a8-172248bfdf05" providerId="ADAL" clId="{82B9F4F1-2CE5-448C-B7C9-9482053CFE1B}" dt="2022-03-28T15:58:48.682" v="732" actId="1440"/>
          <ac:picMkLst>
            <pc:docMk/>
            <pc:sldMk cId="69291209" sldId="1836"/>
            <ac:picMk id="7" creationId="{8688F99F-E451-4770-B711-615376459CE0}"/>
          </ac:picMkLst>
        </pc:picChg>
      </pc:sldChg>
      <pc:sldChg chg="modSp">
        <pc:chgData name="Richard Bailey" userId="7127c5fb-793f-4b5d-88a8-172248bfdf05" providerId="ADAL" clId="{82B9F4F1-2CE5-448C-B7C9-9482053CFE1B}" dt="2022-03-28T21:32:14.111" v="2531" actId="20577"/>
        <pc:sldMkLst>
          <pc:docMk/>
          <pc:sldMk cId="4140003989" sldId="1887"/>
        </pc:sldMkLst>
        <pc:graphicFrameChg chg="mod">
          <ac:chgData name="Richard Bailey" userId="7127c5fb-793f-4b5d-88a8-172248bfdf05" providerId="ADAL" clId="{82B9F4F1-2CE5-448C-B7C9-9482053CFE1B}" dt="2022-03-28T21:32:14.111" v="2531" actId="20577"/>
          <ac:graphicFrameMkLst>
            <pc:docMk/>
            <pc:sldMk cId="4140003989" sldId="1887"/>
            <ac:graphicFrameMk id="4" creationId="{2C9D4E80-CBDF-44A8-9502-1AC0123C8120}"/>
          </ac:graphicFrameMkLst>
        </pc:graphicFrameChg>
      </pc:sldChg>
      <pc:sldChg chg="modSp add mod">
        <pc:chgData name="Richard Bailey" userId="7127c5fb-793f-4b5d-88a8-172248bfdf05" providerId="ADAL" clId="{82B9F4F1-2CE5-448C-B7C9-9482053CFE1B}" dt="2022-03-28T21:17:43.736" v="2467" actId="20577"/>
        <pc:sldMkLst>
          <pc:docMk/>
          <pc:sldMk cId="299773638" sldId="1893"/>
        </pc:sldMkLst>
        <pc:spChg chg="mod">
          <ac:chgData name="Richard Bailey" userId="7127c5fb-793f-4b5d-88a8-172248bfdf05" providerId="ADAL" clId="{82B9F4F1-2CE5-448C-B7C9-9482053CFE1B}" dt="2022-03-28T21:17:43.736" v="2467" actId="20577"/>
          <ac:spMkLst>
            <pc:docMk/>
            <pc:sldMk cId="299773638" sldId="1893"/>
            <ac:spMk id="8" creationId="{DD718561-4C22-4510-BE07-D7F2BC9D2462}"/>
          </ac:spMkLst>
        </pc:spChg>
      </pc:sldChg>
      <pc:sldChg chg="modSp mod">
        <pc:chgData name="Richard Bailey" userId="7127c5fb-793f-4b5d-88a8-172248bfdf05" providerId="ADAL" clId="{82B9F4F1-2CE5-448C-B7C9-9482053CFE1B}" dt="2022-03-28T20:28:20.356" v="766" actId="20577"/>
        <pc:sldMkLst>
          <pc:docMk/>
          <pc:sldMk cId="4163317875" sldId="1903"/>
        </pc:sldMkLst>
        <pc:graphicFrameChg chg="mod modGraphic">
          <ac:chgData name="Richard Bailey" userId="7127c5fb-793f-4b5d-88a8-172248bfdf05" providerId="ADAL" clId="{82B9F4F1-2CE5-448C-B7C9-9482053CFE1B}" dt="2022-03-28T20:28:20.356" v="766" actId="20577"/>
          <ac:graphicFrameMkLst>
            <pc:docMk/>
            <pc:sldMk cId="4163317875" sldId="1903"/>
            <ac:graphicFrameMk id="5" creationId="{BA495574-2541-4640-8B82-3A6EF46F899C}"/>
          </ac:graphicFrameMkLst>
        </pc:graphicFrameChg>
      </pc:sldChg>
      <pc:sldChg chg="modSp mod">
        <pc:chgData name="Richard Bailey" userId="7127c5fb-793f-4b5d-88a8-172248bfdf05" providerId="ADAL" clId="{82B9F4F1-2CE5-448C-B7C9-9482053CFE1B}" dt="2022-03-28T21:04:13.157" v="1937" actId="20577"/>
        <pc:sldMkLst>
          <pc:docMk/>
          <pc:sldMk cId="3665325940" sldId="1905"/>
        </pc:sldMkLst>
        <pc:spChg chg="mod">
          <ac:chgData name="Richard Bailey" userId="7127c5fb-793f-4b5d-88a8-172248bfdf05" providerId="ADAL" clId="{82B9F4F1-2CE5-448C-B7C9-9482053CFE1B}" dt="2022-03-28T21:04:13.157" v="1937" actId="20577"/>
          <ac:spMkLst>
            <pc:docMk/>
            <pc:sldMk cId="3665325940" sldId="1905"/>
            <ac:spMk id="2" creationId="{DD469172-7F5D-407C-B9D6-9C8A92395334}"/>
          </ac:spMkLst>
        </pc:spChg>
      </pc:sldChg>
      <pc:sldChg chg="add">
        <pc:chgData name="Richard Bailey" userId="7127c5fb-793f-4b5d-88a8-172248bfdf05" providerId="ADAL" clId="{82B9F4F1-2CE5-448C-B7C9-9482053CFE1B}" dt="2022-03-28T21:03:41.151" v="1930"/>
        <pc:sldMkLst>
          <pc:docMk/>
          <pc:sldMk cId="949060235" sldId="1906"/>
        </pc:sldMkLst>
      </pc:sldChg>
      <pc:sldChg chg="modSp add mod">
        <pc:chgData name="Richard Bailey" userId="7127c5fb-793f-4b5d-88a8-172248bfdf05" providerId="ADAL" clId="{82B9F4F1-2CE5-448C-B7C9-9482053CFE1B}" dt="2022-03-28T21:02:40.764" v="1929" actId="313"/>
        <pc:sldMkLst>
          <pc:docMk/>
          <pc:sldMk cId="756659442" sldId="1910"/>
        </pc:sldMkLst>
        <pc:spChg chg="mod">
          <ac:chgData name="Richard Bailey" userId="7127c5fb-793f-4b5d-88a8-172248bfdf05" providerId="ADAL" clId="{82B9F4F1-2CE5-448C-B7C9-9482053CFE1B}" dt="2022-03-28T21:02:40.764" v="1929" actId="313"/>
          <ac:spMkLst>
            <pc:docMk/>
            <pc:sldMk cId="756659442" sldId="1910"/>
            <ac:spMk id="2" creationId="{00000000-0000-0000-0000-000000000000}"/>
          </ac:spMkLst>
        </pc:spChg>
      </pc:sldChg>
      <pc:sldChg chg="modSp mod">
        <pc:chgData name="Richard Bailey" userId="7127c5fb-793f-4b5d-88a8-172248bfdf05" providerId="ADAL" clId="{82B9F4F1-2CE5-448C-B7C9-9482053CFE1B}" dt="2022-03-28T20:29:06.555" v="777"/>
        <pc:sldMkLst>
          <pc:docMk/>
          <pc:sldMk cId="2363831334" sldId="1915"/>
        </pc:sldMkLst>
        <pc:spChg chg="mod">
          <ac:chgData name="Richard Bailey" userId="7127c5fb-793f-4b5d-88a8-172248bfdf05" providerId="ADAL" clId="{82B9F4F1-2CE5-448C-B7C9-9482053CFE1B}" dt="2022-03-28T15:36:48.395" v="129" actId="20577"/>
          <ac:spMkLst>
            <pc:docMk/>
            <pc:sldMk cId="2363831334" sldId="1915"/>
            <ac:spMk id="2" creationId="{F8B35DE1-E209-4B88-9E70-AE326DC07CAF}"/>
          </ac:spMkLst>
        </pc:spChg>
        <pc:graphicFrameChg chg="mod">
          <ac:chgData name="Richard Bailey" userId="7127c5fb-793f-4b5d-88a8-172248bfdf05" providerId="ADAL" clId="{82B9F4F1-2CE5-448C-B7C9-9482053CFE1B}" dt="2022-03-28T20:29:06.555" v="777"/>
          <ac:graphicFrameMkLst>
            <pc:docMk/>
            <pc:sldMk cId="2363831334" sldId="1915"/>
            <ac:graphicFrameMk id="20" creationId="{41B1D929-FF27-495A-845C-01951799E048}"/>
          </ac:graphicFrameMkLst>
        </pc:graphicFrameChg>
      </pc:sldChg>
      <pc:sldChg chg="modSp del mod">
        <pc:chgData name="Richard Bailey" userId="7127c5fb-793f-4b5d-88a8-172248bfdf05" providerId="ADAL" clId="{82B9F4F1-2CE5-448C-B7C9-9482053CFE1B}" dt="2022-03-28T21:09:13.645" v="2120" actId="2696"/>
        <pc:sldMkLst>
          <pc:docMk/>
          <pc:sldMk cId="241257551" sldId="1961"/>
        </pc:sldMkLst>
        <pc:spChg chg="mod">
          <ac:chgData name="Richard Bailey" userId="7127c5fb-793f-4b5d-88a8-172248bfdf05" providerId="ADAL" clId="{82B9F4F1-2CE5-448C-B7C9-9482053CFE1B}" dt="2022-03-28T20:32:12.979" v="787" actId="20577"/>
          <ac:spMkLst>
            <pc:docMk/>
            <pc:sldMk cId="241257551" sldId="1961"/>
            <ac:spMk id="2" creationId="{9C91D185-69DD-485E-8756-9F33AC4BF2E1}"/>
          </ac:spMkLst>
        </pc:spChg>
        <pc:spChg chg="mod">
          <ac:chgData name="Richard Bailey" userId="7127c5fb-793f-4b5d-88a8-172248bfdf05" providerId="ADAL" clId="{82B9F4F1-2CE5-448C-B7C9-9482053CFE1B}" dt="2022-03-28T20:32:43.037" v="818" actId="20577"/>
          <ac:spMkLst>
            <pc:docMk/>
            <pc:sldMk cId="241257551" sldId="1961"/>
            <ac:spMk id="8" creationId="{DD718561-4C22-4510-BE07-D7F2BC9D2462}"/>
          </ac:spMkLst>
        </pc:spChg>
      </pc:sldChg>
      <pc:sldChg chg="modSp add mod">
        <pc:chgData name="Richard Bailey" userId="7127c5fb-793f-4b5d-88a8-172248bfdf05" providerId="ADAL" clId="{82B9F4F1-2CE5-448C-B7C9-9482053CFE1B}" dt="2022-03-28T21:09:39.768" v="2127" actId="20577"/>
        <pc:sldMkLst>
          <pc:docMk/>
          <pc:sldMk cId="2900681613" sldId="1961"/>
        </pc:sldMkLst>
        <pc:spChg chg="mod">
          <ac:chgData name="Richard Bailey" userId="7127c5fb-793f-4b5d-88a8-172248bfdf05" providerId="ADAL" clId="{82B9F4F1-2CE5-448C-B7C9-9482053CFE1B}" dt="2022-03-28T21:09:39.768" v="2127" actId="20577"/>
          <ac:spMkLst>
            <pc:docMk/>
            <pc:sldMk cId="2900681613" sldId="1961"/>
            <ac:spMk id="2" creationId="{9C91D185-69DD-485E-8756-9F33AC4BF2E1}"/>
          </ac:spMkLst>
        </pc:spChg>
      </pc:sldChg>
      <pc:sldChg chg="modSp mod">
        <pc:chgData name="Richard Bailey" userId="7127c5fb-793f-4b5d-88a8-172248bfdf05" providerId="ADAL" clId="{82B9F4F1-2CE5-448C-B7C9-9482053CFE1B}" dt="2022-03-28T20:40:12.371" v="1133" actId="20577"/>
        <pc:sldMkLst>
          <pc:docMk/>
          <pc:sldMk cId="2191863443" sldId="1968"/>
        </pc:sldMkLst>
        <pc:spChg chg="mod">
          <ac:chgData name="Richard Bailey" userId="7127c5fb-793f-4b5d-88a8-172248bfdf05" providerId="ADAL" clId="{82B9F4F1-2CE5-448C-B7C9-9482053CFE1B}" dt="2022-03-28T15:40:45.550" v="232" actId="20577"/>
          <ac:spMkLst>
            <pc:docMk/>
            <pc:sldMk cId="2191863443" sldId="1968"/>
            <ac:spMk id="2" creationId="{D0B9E58E-541F-445C-AE60-875E29D73DC0}"/>
          </ac:spMkLst>
        </pc:spChg>
        <pc:spChg chg="mod">
          <ac:chgData name="Richard Bailey" userId="7127c5fb-793f-4b5d-88a8-172248bfdf05" providerId="ADAL" clId="{82B9F4F1-2CE5-448C-B7C9-9482053CFE1B}" dt="2022-03-28T20:40:12.371" v="1133" actId="20577"/>
          <ac:spMkLst>
            <pc:docMk/>
            <pc:sldMk cId="2191863443" sldId="1968"/>
            <ac:spMk id="3" creationId="{0771E167-2286-4716-B68A-51DAF2D8DADA}"/>
          </ac:spMkLst>
        </pc:spChg>
      </pc:sldChg>
      <pc:sldChg chg="modSp mod">
        <pc:chgData name="Richard Bailey" userId="7127c5fb-793f-4b5d-88a8-172248bfdf05" providerId="ADAL" clId="{82B9F4F1-2CE5-448C-B7C9-9482053CFE1B}" dt="2022-03-28T15:37:58.749" v="140" actId="20577"/>
        <pc:sldMkLst>
          <pc:docMk/>
          <pc:sldMk cId="1234008943" sldId="1975"/>
        </pc:sldMkLst>
        <pc:spChg chg="mod">
          <ac:chgData name="Richard Bailey" userId="7127c5fb-793f-4b5d-88a8-172248bfdf05" providerId="ADAL" clId="{82B9F4F1-2CE5-448C-B7C9-9482053CFE1B}" dt="2022-03-28T15:37:58.749" v="140" actId="20577"/>
          <ac:spMkLst>
            <pc:docMk/>
            <pc:sldMk cId="1234008943" sldId="1975"/>
            <ac:spMk id="2" creationId="{EBEAA74F-A6EE-4FD8-AAD6-BC30BCEB5BEE}"/>
          </ac:spMkLst>
        </pc:spChg>
      </pc:sldChg>
      <pc:sldChg chg="modSp mod">
        <pc:chgData name="Richard Bailey" userId="7127c5fb-793f-4b5d-88a8-172248bfdf05" providerId="ADAL" clId="{82B9F4F1-2CE5-448C-B7C9-9482053CFE1B}" dt="2022-03-28T20:33:15.718" v="844" actId="1037"/>
        <pc:sldMkLst>
          <pc:docMk/>
          <pc:sldMk cId="2851418165" sldId="1978"/>
        </pc:sldMkLst>
        <pc:spChg chg="mod">
          <ac:chgData name="Richard Bailey" userId="7127c5fb-793f-4b5d-88a8-172248bfdf05" providerId="ADAL" clId="{82B9F4F1-2CE5-448C-B7C9-9482053CFE1B}" dt="2022-03-28T15:39:22.544" v="160" actId="207"/>
          <ac:spMkLst>
            <pc:docMk/>
            <pc:sldMk cId="2851418165" sldId="1978"/>
            <ac:spMk id="3" creationId="{00000000-0000-0000-0000-000000000000}"/>
          </ac:spMkLst>
        </pc:spChg>
        <pc:spChg chg="mod">
          <ac:chgData name="Richard Bailey" userId="7127c5fb-793f-4b5d-88a8-172248bfdf05" providerId="ADAL" clId="{82B9F4F1-2CE5-448C-B7C9-9482053CFE1B}" dt="2022-03-28T15:39:26.496" v="161" actId="207"/>
          <ac:spMkLst>
            <pc:docMk/>
            <pc:sldMk cId="2851418165" sldId="1978"/>
            <ac:spMk id="4" creationId="{C3FA2AD8-B2DC-47C3-9B07-6C4250E8F3E7}"/>
          </ac:spMkLst>
        </pc:spChg>
        <pc:spChg chg="mod">
          <ac:chgData name="Richard Bailey" userId="7127c5fb-793f-4b5d-88a8-172248bfdf05" providerId="ADAL" clId="{82B9F4F1-2CE5-448C-B7C9-9482053CFE1B}" dt="2022-03-28T20:33:06.979" v="835" actId="1037"/>
          <ac:spMkLst>
            <pc:docMk/>
            <pc:sldMk cId="2851418165" sldId="1978"/>
            <ac:spMk id="5" creationId="{694B43CF-0EA4-42AE-BAAC-81D8CF7D17BE}"/>
          </ac:spMkLst>
        </pc:spChg>
        <pc:spChg chg="mod">
          <ac:chgData name="Richard Bailey" userId="7127c5fb-793f-4b5d-88a8-172248bfdf05" providerId="ADAL" clId="{82B9F4F1-2CE5-448C-B7C9-9482053CFE1B}" dt="2022-03-28T20:33:15.718" v="844" actId="1037"/>
          <ac:spMkLst>
            <pc:docMk/>
            <pc:sldMk cId="2851418165" sldId="1978"/>
            <ac:spMk id="7" creationId="{C2C9252D-A5FA-4EF5-B284-9B5BBD4EEE9C}"/>
          </ac:spMkLst>
        </pc:spChg>
      </pc:sldChg>
      <pc:sldChg chg="modSp mod">
        <pc:chgData name="Richard Bailey" userId="7127c5fb-793f-4b5d-88a8-172248bfdf05" providerId="ADAL" clId="{82B9F4F1-2CE5-448C-B7C9-9482053CFE1B}" dt="2022-03-28T20:41:10.129" v="1178" actId="20577"/>
        <pc:sldMkLst>
          <pc:docMk/>
          <pc:sldMk cId="2025279802" sldId="1980"/>
        </pc:sldMkLst>
        <pc:spChg chg="mod">
          <ac:chgData name="Richard Bailey" userId="7127c5fb-793f-4b5d-88a8-172248bfdf05" providerId="ADAL" clId="{82B9F4F1-2CE5-448C-B7C9-9482053CFE1B}" dt="2022-03-28T20:34:27.606" v="850" actId="20577"/>
          <ac:spMkLst>
            <pc:docMk/>
            <pc:sldMk cId="2025279802" sldId="1980"/>
            <ac:spMk id="2" creationId="{D0B9E58E-541F-445C-AE60-875E29D73DC0}"/>
          </ac:spMkLst>
        </pc:spChg>
        <pc:spChg chg="mod">
          <ac:chgData name="Richard Bailey" userId="7127c5fb-793f-4b5d-88a8-172248bfdf05" providerId="ADAL" clId="{82B9F4F1-2CE5-448C-B7C9-9482053CFE1B}" dt="2022-03-28T20:41:10.129" v="1178" actId="20577"/>
          <ac:spMkLst>
            <pc:docMk/>
            <pc:sldMk cId="2025279802" sldId="1980"/>
            <ac:spMk id="3" creationId="{0771E167-2286-4716-B68A-51DAF2D8DADA}"/>
          </ac:spMkLst>
        </pc:spChg>
      </pc:sldChg>
      <pc:sldChg chg="addSp delSp modSp new mod">
        <pc:chgData name="Richard Bailey" userId="7127c5fb-793f-4b5d-88a8-172248bfdf05" providerId="ADAL" clId="{82B9F4F1-2CE5-448C-B7C9-9482053CFE1B}" dt="2022-03-28T21:31:35.538" v="2504" actId="167"/>
        <pc:sldMkLst>
          <pc:docMk/>
          <pc:sldMk cId="905795281" sldId="2052"/>
        </pc:sldMkLst>
        <pc:spChg chg="mod">
          <ac:chgData name="Richard Bailey" userId="7127c5fb-793f-4b5d-88a8-172248bfdf05" providerId="ADAL" clId="{82B9F4F1-2CE5-448C-B7C9-9482053CFE1B}" dt="2022-03-28T15:51:05.459" v="603" actId="20577"/>
          <ac:spMkLst>
            <pc:docMk/>
            <pc:sldMk cId="905795281" sldId="2052"/>
            <ac:spMk id="2" creationId="{FAE515E3-69EA-4AE5-8174-A4527D174BBD}"/>
          </ac:spMkLst>
        </pc:spChg>
        <pc:spChg chg="del">
          <ac:chgData name="Richard Bailey" userId="7127c5fb-793f-4b5d-88a8-172248bfdf05" providerId="ADAL" clId="{82B9F4F1-2CE5-448C-B7C9-9482053CFE1B}" dt="2022-03-28T15:42:56.773" v="267" actId="1032"/>
          <ac:spMkLst>
            <pc:docMk/>
            <pc:sldMk cId="905795281" sldId="2052"/>
            <ac:spMk id="3" creationId="{1BBC9D9D-A552-4694-BF76-42C930787D7D}"/>
          </ac:spMkLst>
        </pc:spChg>
        <pc:graphicFrameChg chg="add mod modGraphic">
          <ac:chgData name="Richard Bailey" userId="7127c5fb-793f-4b5d-88a8-172248bfdf05" providerId="ADAL" clId="{82B9F4F1-2CE5-448C-B7C9-9482053CFE1B}" dt="2022-03-28T21:31:21.337" v="2502" actId="14100"/>
          <ac:graphicFrameMkLst>
            <pc:docMk/>
            <pc:sldMk cId="905795281" sldId="2052"/>
            <ac:graphicFrameMk id="4" creationId="{AA2AA1DC-8DA7-414D-8D7E-39C041F86DCE}"/>
          </ac:graphicFrameMkLst>
        </pc:graphicFrameChg>
        <pc:picChg chg="add mod ord">
          <ac:chgData name="Richard Bailey" userId="7127c5fb-793f-4b5d-88a8-172248bfdf05" providerId="ADAL" clId="{82B9F4F1-2CE5-448C-B7C9-9482053CFE1B}" dt="2022-03-28T21:31:35.538" v="2504" actId="167"/>
          <ac:picMkLst>
            <pc:docMk/>
            <pc:sldMk cId="905795281" sldId="2052"/>
            <ac:picMk id="5" creationId="{698C390C-8D69-4130-983C-AAAB6A2CDD78}"/>
          </ac:picMkLst>
        </pc:picChg>
        <pc:picChg chg="add del mod">
          <ac:chgData name="Richard Bailey" userId="7127c5fb-793f-4b5d-88a8-172248bfdf05" providerId="ADAL" clId="{82B9F4F1-2CE5-448C-B7C9-9482053CFE1B}" dt="2022-03-28T21:19:13.856" v="2482" actId="478"/>
          <ac:picMkLst>
            <pc:docMk/>
            <pc:sldMk cId="905795281" sldId="2052"/>
            <ac:picMk id="6" creationId="{2CC669BE-CF04-41CC-BC96-272D35E179C1}"/>
          </ac:picMkLst>
        </pc:picChg>
      </pc:sldChg>
      <pc:sldChg chg="modSp new mod">
        <pc:chgData name="Richard Bailey" userId="7127c5fb-793f-4b5d-88a8-172248bfdf05" providerId="ADAL" clId="{82B9F4F1-2CE5-448C-B7C9-9482053CFE1B}" dt="2022-03-28T21:00:27.115" v="1924" actId="20577"/>
        <pc:sldMkLst>
          <pc:docMk/>
          <pc:sldMk cId="183144689" sldId="2053"/>
        </pc:sldMkLst>
        <pc:spChg chg="mod">
          <ac:chgData name="Richard Bailey" userId="7127c5fb-793f-4b5d-88a8-172248bfdf05" providerId="ADAL" clId="{82B9F4F1-2CE5-448C-B7C9-9482053CFE1B}" dt="2022-03-28T20:42:10.421" v="1208" actId="20577"/>
          <ac:spMkLst>
            <pc:docMk/>
            <pc:sldMk cId="183144689" sldId="2053"/>
            <ac:spMk id="2" creationId="{3040D83B-5B38-409F-BE5C-DD6174CCE5F6}"/>
          </ac:spMkLst>
        </pc:spChg>
        <pc:spChg chg="mod">
          <ac:chgData name="Richard Bailey" userId="7127c5fb-793f-4b5d-88a8-172248bfdf05" providerId="ADAL" clId="{82B9F4F1-2CE5-448C-B7C9-9482053CFE1B}" dt="2022-03-28T21:00:27.115" v="1924" actId="20577"/>
          <ac:spMkLst>
            <pc:docMk/>
            <pc:sldMk cId="183144689" sldId="2053"/>
            <ac:spMk id="3" creationId="{5B4AC52A-1576-4ACE-93FC-31FB16314A47}"/>
          </ac:spMkLst>
        </pc:spChg>
      </pc:sldChg>
      <pc:sldChg chg="addSp delSp modSp add mod ord">
        <pc:chgData name="Richard Bailey" userId="7127c5fb-793f-4b5d-88a8-172248bfdf05" providerId="ADAL" clId="{82B9F4F1-2CE5-448C-B7C9-9482053CFE1B}" dt="2022-03-28T21:18:06.190" v="2481" actId="20577"/>
        <pc:sldMkLst>
          <pc:docMk/>
          <pc:sldMk cId="1937036111" sldId="2054"/>
        </pc:sldMkLst>
        <pc:spChg chg="mod">
          <ac:chgData name="Richard Bailey" userId="7127c5fb-793f-4b5d-88a8-172248bfdf05" providerId="ADAL" clId="{82B9F4F1-2CE5-448C-B7C9-9482053CFE1B}" dt="2022-03-28T21:18:06.190" v="2481" actId="20577"/>
          <ac:spMkLst>
            <pc:docMk/>
            <pc:sldMk cId="1937036111" sldId="2054"/>
            <ac:spMk id="2" creationId="{22B5009A-CA87-4768-9490-72997CD62E99}"/>
          </ac:spMkLst>
        </pc:spChg>
        <pc:picChg chg="del">
          <ac:chgData name="Richard Bailey" userId="7127c5fb-793f-4b5d-88a8-172248bfdf05" providerId="ADAL" clId="{82B9F4F1-2CE5-448C-B7C9-9482053CFE1B}" dt="2022-03-28T21:12:05.195" v="2131" actId="478"/>
          <ac:picMkLst>
            <pc:docMk/>
            <pc:sldMk cId="1937036111" sldId="2054"/>
            <ac:picMk id="3" creationId="{2F9EC126-E3E8-4666-8BBC-90DD694F7CC7}"/>
          </ac:picMkLst>
        </pc:picChg>
        <pc:picChg chg="add mod">
          <ac:chgData name="Richard Bailey" userId="7127c5fb-793f-4b5d-88a8-172248bfdf05" providerId="ADAL" clId="{82B9F4F1-2CE5-448C-B7C9-9482053CFE1B}" dt="2022-03-28T21:13:56.319" v="2218" actId="14100"/>
          <ac:picMkLst>
            <pc:docMk/>
            <pc:sldMk cId="1937036111" sldId="2054"/>
            <ac:picMk id="4" creationId="{D438D8CA-78D5-4A71-95C8-8A6A0704AF6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nhs-standard-contract/" TargetMode="External"/><Relationship Id="rId2" Type="http://schemas.openxmlformats.org/officeDocument/2006/relationships/hyperlink" Target="https://www.england.nhs.uk/pay-syst/national-tariff/" TargetMode="External"/><Relationship Id="rId1" Type="http://schemas.openxmlformats.org/officeDocument/2006/relationships/hyperlink" Target="https://www.england.nhs.uk/publication/integrated-care-systems-guidance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nhs-standard-contract/" TargetMode="External"/><Relationship Id="rId2" Type="http://schemas.openxmlformats.org/officeDocument/2006/relationships/hyperlink" Target="https://www.england.nhs.uk/pay-syst/national-tariff/" TargetMode="External"/><Relationship Id="rId1" Type="http://schemas.openxmlformats.org/officeDocument/2006/relationships/hyperlink" Target="https://www.england.nhs.uk/publication/integrated-care-systems-guidance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CF646-8F0E-4247-9950-137C255F18C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</dgm:pt>
    <dgm:pt modelId="{E45A5E55-7324-463A-926E-2936E4D4EA66}">
      <dgm:prSet phldrT="[Text]" custT="1"/>
      <dgm:spPr>
        <a:solidFill>
          <a:srgbClr val="0F4C81"/>
        </a:solidFill>
      </dgm:spPr>
      <dgm:t>
        <a:bodyPr/>
        <a:lstStyle/>
        <a:p>
          <a:r>
            <a:rPr lang="en-GB" sz="2000" b="1" dirty="0"/>
            <a:t>Integrated Care Systems</a:t>
          </a:r>
        </a:p>
        <a:p>
          <a:endParaRPr lang="en-GB" sz="2000" dirty="0"/>
        </a:p>
        <a:p>
          <a:r>
            <a:rPr lang="en-GB" sz="1400" dirty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https://www.england.nhs.uk/publication/integrated-care-systems-guidance/</a:t>
          </a:r>
          <a:endParaRPr lang="en-GB" sz="14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071BB0D-F112-461F-952D-47EE273D4C2A}" type="parTrans" cxnId="{C762A964-1599-4157-9C29-A9303C839746}">
      <dgm:prSet/>
      <dgm:spPr/>
      <dgm:t>
        <a:bodyPr/>
        <a:lstStyle/>
        <a:p>
          <a:endParaRPr lang="en-GB"/>
        </a:p>
      </dgm:t>
    </dgm:pt>
    <dgm:pt modelId="{389D4C24-CCA2-4239-A586-BB28F5A5DF53}" type="sibTrans" cxnId="{C762A964-1599-4157-9C29-A9303C839746}">
      <dgm:prSet/>
      <dgm:spPr/>
      <dgm:t>
        <a:bodyPr/>
        <a:lstStyle/>
        <a:p>
          <a:endParaRPr lang="en-GB"/>
        </a:p>
      </dgm:t>
    </dgm:pt>
    <dgm:pt modelId="{858782D2-DA2A-492E-8FF3-04B5EA309E47}">
      <dgm:prSet phldrT="[Text]" custT="1"/>
      <dgm:spPr>
        <a:solidFill>
          <a:srgbClr val="0F4C81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/>
            <a:t>National Tariff/</a:t>
          </a:r>
        </a:p>
        <a:p>
          <a:pPr>
            <a:spcAft>
              <a:spcPct val="35000"/>
            </a:spcAft>
          </a:pPr>
          <a:r>
            <a:rPr lang="en-GB" sz="2000" b="1" dirty="0"/>
            <a:t>Payment Reform</a:t>
          </a:r>
        </a:p>
        <a:p>
          <a:pPr>
            <a:spcAft>
              <a:spcPct val="35000"/>
            </a:spcAft>
          </a:pPr>
          <a:r>
            <a:rPr lang="en-GB" sz="1400" b="0" dirty="0"/>
            <a:t>(2022/23 not yet published, out to re-consultation until 25 March)</a:t>
          </a:r>
        </a:p>
        <a:p>
          <a:pPr>
            <a:spcAft>
              <a:spcPct val="35000"/>
            </a:spcAft>
          </a:pPr>
          <a:endParaRPr lang="en-GB" sz="2000" dirty="0"/>
        </a:p>
        <a:p>
          <a:pPr>
            <a:spcAft>
              <a:spcPct val="35000"/>
            </a:spcAft>
          </a:pPr>
          <a:r>
            <a:rPr lang="en-GB" sz="1400" dirty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https://www.england.nhs.uk/pay-syst/national-tariff/</a:t>
          </a:r>
          <a:endParaRPr lang="en-GB" sz="14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3D646369-F93C-4C1B-9C1A-D5D5D9212CB4}" type="parTrans" cxnId="{E547E87A-67F5-40FB-8690-CCB1613C3C35}">
      <dgm:prSet/>
      <dgm:spPr/>
      <dgm:t>
        <a:bodyPr/>
        <a:lstStyle/>
        <a:p>
          <a:endParaRPr lang="en-GB"/>
        </a:p>
      </dgm:t>
    </dgm:pt>
    <dgm:pt modelId="{AFD29960-AAB7-413A-BC77-6C78216D6965}" type="sibTrans" cxnId="{E547E87A-67F5-40FB-8690-CCB1613C3C35}">
      <dgm:prSet/>
      <dgm:spPr/>
      <dgm:t>
        <a:bodyPr/>
        <a:lstStyle/>
        <a:p>
          <a:endParaRPr lang="en-GB"/>
        </a:p>
      </dgm:t>
    </dgm:pt>
    <dgm:pt modelId="{299E530A-986E-41DC-BCB0-DEA4655D7C83}">
      <dgm:prSet phldrT="[Text]" custT="1"/>
      <dgm:spPr>
        <a:solidFill>
          <a:srgbClr val="0F4C81"/>
        </a:solidFill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NHS Standard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Contract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0" kern="1200" dirty="0"/>
            <a:t>(2022/23 contract published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2 March)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1CADE4">
                  <a:lumMod val="60000"/>
                  <a:lumOff val="40000"/>
                </a:srgb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https://www.england.nhs.uk/nhs-standard-contract/</a:t>
          </a:r>
          <a:endParaRPr lang="en-GB" sz="1400" kern="1200" dirty="0">
            <a:solidFill>
              <a:srgbClr val="1CADE4">
                <a:lumMod val="60000"/>
                <a:lumOff val="4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5E68A9D-1D0C-496C-B940-6EA396543771}" type="parTrans" cxnId="{BA9F476E-4520-448D-8CD1-3F85CA36EADA}">
      <dgm:prSet/>
      <dgm:spPr/>
      <dgm:t>
        <a:bodyPr/>
        <a:lstStyle/>
        <a:p>
          <a:endParaRPr lang="en-GB"/>
        </a:p>
      </dgm:t>
    </dgm:pt>
    <dgm:pt modelId="{F436E551-C807-47B7-8B19-71C048F5DC4E}" type="sibTrans" cxnId="{BA9F476E-4520-448D-8CD1-3F85CA36EADA}">
      <dgm:prSet/>
      <dgm:spPr/>
      <dgm:t>
        <a:bodyPr/>
        <a:lstStyle/>
        <a:p>
          <a:endParaRPr lang="en-GB"/>
        </a:p>
      </dgm:t>
    </dgm:pt>
    <dgm:pt modelId="{41C1E8ED-F5BA-4665-B1EC-09C2E144BF14}" type="pres">
      <dgm:prSet presAssocID="{3FECF646-8F0E-4247-9950-137C255F18C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CAA79F-4FB2-460E-A855-EE099C108931}" type="pres">
      <dgm:prSet presAssocID="{E45A5E55-7324-463A-926E-2936E4D4EA66}" presName="vertOne" presStyleCnt="0"/>
      <dgm:spPr/>
    </dgm:pt>
    <dgm:pt modelId="{3CDBC370-1F12-4CCF-9DF8-8F14E7ABF009}" type="pres">
      <dgm:prSet presAssocID="{E45A5E55-7324-463A-926E-2936E4D4EA66}" presName="txOne" presStyleLbl="node0" presStyleIdx="0" presStyleCnt="3">
        <dgm:presLayoutVars>
          <dgm:chPref val="3"/>
        </dgm:presLayoutVars>
      </dgm:prSet>
      <dgm:spPr>
        <a:prstGeom prst="flowChartMultidocument">
          <a:avLst/>
        </a:prstGeom>
      </dgm:spPr>
    </dgm:pt>
    <dgm:pt modelId="{F5410EAD-7744-4F49-B7A2-0A406F20BABD}" type="pres">
      <dgm:prSet presAssocID="{E45A5E55-7324-463A-926E-2936E4D4EA66}" presName="horzOne" presStyleCnt="0"/>
      <dgm:spPr/>
    </dgm:pt>
    <dgm:pt modelId="{28A0E9DE-A483-4B52-A156-F8C03B30FC93}" type="pres">
      <dgm:prSet presAssocID="{389D4C24-CCA2-4239-A586-BB28F5A5DF53}" presName="sibSpaceOne" presStyleCnt="0"/>
      <dgm:spPr/>
    </dgm:pt>
    <dgm:pt modelId="{ED6C5A6C-9140-40AB-8D3E-D7354246CC29}" type="pres">
      <dgm:prSet presAssocID="{858782D2-DA2A-492E-8FF3-04B5EA309E47}" presName="vertOne" presStyleCnt="0"/>
      <dgm:spPr/>
    </dgm:pt>
    <dgm:pt modelId="{AD0E405B-B1A7-4BC7-90BB-15577FB95250}" type="pres">
      <dgm:prSet presAssocID="{858782D2-DA2A-492E-8FF3-04B5EA309E47}" presName="txOne" presStyleLbl="node0" presStyleIdx="1" presStyleCnt="3">
        <dgm:presLayoutVars>
          <dgm:chPref val="3"/>
        </dgm:presLayoutVars>
      </dgm:prSet>
      <dgm:spPr>
        <a:prstGeom prst="flowChartMultidocument">
          <a:avLst/>
        </a:prstGeom>
      </dgm:spPr>
    </dgm:pt>
    <dgm:pt modelId="{FD477F28-7088-42DB-9D41-97FBBF42EA9E}" type="pres">
      <dgm:prSet presAssocID="{858782D2-DA2A-492E-8FF3-04B5EA309E47}" presName="horzOne" presStyleCnt="0"/>
      <dgm:spPr/>
    </dgm:pt>
    <dgm:pt modelId="{4F482290-1C2F-44F6-AA7B-67106BCEA162}" type="pres">
      <dgm:prSet presAssocID="{AFD29960-AAB7-413A-BC77-6C78216D6965}" presName="sibSpaceOne" presStyleCnt="0"/>
      <dgm:spPr/>
    </dgm:pt>
    <dgm:pt modelId="{D53312D5-9624-499A-977F-A1FFE24352C2}" type="pres">
      <dgm:prSet presAssocID="{299E530A-986E-41DC-BCB0-DEA4655D7C83}" presName="vertOne" presStyleCnt="0"/>
      <dgm:spPr/>
    </dgm:pt>
    <dgm:pt modelId="{D00BFE61-AB4E-4BA9-ACAB-C4424648FA20}" type="pres">
      <dgm:prSet presAssocID="{299E530A-986E-41DC-BCB0-DEA4655D7C83}" presName="txOne" presStyleLbl="node0" presStyleIdx="2" presStyleCnt="3">
        <dgm:presLayoutVars>
          <dgm:chPref val="3"/>
        </dgm:presLayoutVars>
      </dgm:prSet>
      <dgm:spPr>
        <a:prstGeom prst="flowChartMultidocument">
          <a:avLst/>
        </a:prstGeom>
      </dgm:spPr>
    </dgm:pt>
    <dgm:pt modelId="{3F2E3B64-BF42-40B7-AE75-66F406795C01}" type="pres">
      <dgm:prSet presAssocID="{299E530A-986E-41DC-BCB0-DEA4655D7C83}" presName="horzOne" presStyleCnt="0"/>
      <dgm:spPr/>
    </dgm:pt>
  </dgm:ptLst>
  <dgm:cxnLst>
    <dgm:cxn modelId="{7AE16C5C-FB57-4923-A49D-8E6ADA6F18A4}" type="presOf" srcId="{E45A5E55-7324-463A-926E-2936E4D4EA66}" destId="{3CDBC370-1F12-4CCF-9DF8-8F14E7ABF009}" srcOrd="0" destOrd="0" presId="urn:microsoft.com/office/officeart/2005/8/layout/hierarchy4"/>
    <dgm:cxn modelId="{C762A964-1599-4157-9C29-A9303C839746}" srcId="{3FECF646-8F0E-4247-9950-137C255F18C1}" destId="{E45A5E55-7324-463A-926E-2936E4D4EA66}" srcOrd="0" destOrd="0" parTransId="{E071BB0D-F112-461F-952D-47EE273D4C2A}" sibTransId="{389D4C24-CCA2-4239-A586-BB28F5A5DF53}"/>
    <dgm:cxn modelId="{85319A66-2186-4ECD-A602-6E8278A01F5B}" type="presOf" srcId="{299E530A-986E-41DC-BCB0-DEA4655D7C83}" destId="{D00BFE61-AB4E-4BA9-ACAB-C4424648FA20}" srcOrd="0" destOrd="0" presId="urn:microsoft.com/office/officeart/2005/8/layout/hierarchy4"/>
    <dgm:cxn modelId="{BA9F476E-4520-448D-8CD1-3F85CA36EADA}" srcId="{3FECF646-8F0E-4247-9950-137C255F18C1}" destId="{299E530A-986E-41DC-BCB0-DEA4655D7C83}" srcOrd="2" destOrd="0" parTransId="{55E68A9D-1D0C-496C-B940-6EA396543771}" sibTransId="{F436E551-C807-47B7-8B19-71C048F5DC4E}"/>
    <dgm:cxn modelId="{E547E87A-67F5-40FB-8690-CCB1613C3C35}" srcId="{3FECF646-8F0E-4247-9950-137C255F18C1}" destId="{858782D2-DA2A-492E-8FF3-04B5EA309E47}" srcOrd="1" destOrd="0" parTransId="{3D646369-F93C-4C1B-9C1A-D5D5D9212CB4}" sibTransId="{AFD29960-AAB7-413A-BC77-6C78216D6965}"/>
    <dgm:cxn modelId="{A891C484-4765-4183-A1A0-A6697A8881A2}" type="presOf" srcId="{3FECF646-8F0E-4247-9950-137C255F18C1}" destId="{41C1E8ED-F5BA-4665-B1EC-09C2E144BF14}" srcOrd="0" destOrd="0" presId="urn:microsoft.com/office/officeart/2005/8/layout/hierarchy4"/>
    <dgm:cxn modelId="{832138BA-72D4-4A93-AF17-13FC443449BE}" type="presOf" srcId="{858782D2-DA2A-492E-8FF3-04B5EA309E47}" destId="{AD0E405B-B1A7-4BC7-90BB-15577FB95250}" srcOrd="0" destOrd="0" presId="urn:microsoft.com/office/officeart/2005/8/layout/hierarchy4"/>
    <dgm:cxn modelId="{B47AA75E-457D-4EB1-B65C-AEA2BB6CD754}" type="presParOf" srcId="{41C1E8ED-F5BA-4665-B1EC-09C2E144BF14}" destId="{91CAA79F-4FB2-460E-A855-EE099C108931}" srcOrd="0" destOrd="0" presId="urn:microsoft.com/office/officeart/2005/8/layout/hierarchy4"/>
    <dgm:cxn modelId="{8A7AC7A7-51EE-4405-B3E1-9DC27EDA6886}" type="presParOf" srcId="{91CAA79F-4FB2-460E-A855-EE099C108931}" destId="{3CDBC370-1F12-4CCF-9DF8-8F14E7ABF009}" srcOrd="0" destOrd="0" presId="urn:microsoft.com/office/officeart/2005/8/layout/hierarchy4"/>
    <dgm:cxn modelId="{A588BE5E-0D0C-416D-9D72-B6BA3BD48AAF}" type="presParOf" srcId="{91CAA79F-4FB2-460E-A855-EE099C108931}" destId="{F5410EAD-7744-4F49-B7A2-0A406F20BABD}" srcOrd="1" destOrd="0" presId="urn:microsoft.com/office/officeart/2005/8/layout/hierarchy4"/>
    <dgm:cxn modelId="{80BAE2FF-08FF-4A81-9816-1F633D4F2FC6}" type="presParOf" srcId="{41C1E8ED-F5BA-4665-B1EC-09C2E144BF14}" destId="{28A0E9DE-A483-4B52-A156-F8C03B30FC93}" srcOrd="1" destOrd="0" presId="urn:microsoft.com/office/officeart/2005/8/layout/hierarchy4"/>
    <dgm:cxn modelId="{044F8858-7FFB-4C5E-B4A4-486A90A67E79}" type="presParOf" srcId="{41C1E8ED-F5BA-4665-B1EC-09C2E144BF14}" destId="{ED6C5A6C-9140-40AB-8D3E-D7354246CC29}" srcOrd="2" destOrd="0" presId="urn:microsoft.com/office/officeart/2005/8/layout/hierarchy4"/>
    <dgm:cxn modelId="{9AA2E3BB-C4CB-4DFF-8A31-F926E260396B}" type="presParOf" srcId="{ED6C5A6C-9140-40AB-8D3E-D7354246CC29}" destId="{AD0E405B-B1A7-4BC7-90BB-15577FB95250}" srcOrd="0" destOrd="0" presId="urn:microsoft.com/office/officeart/2005/8/layout/hierarchy4"/>
    <dgm:cxn modelId="{87E5171F-B030-4FC5-BFF4-AE8C62EE2C9C}" type="presParOf" srcId="{ED6C5A6C-9140-40AB-8D3E-D7354246CC29}" destId="{FD477F28-7088-42DB-9D41-97FBBF42EA9E}" srcOrd="1" destOrd="0" presId="urn:microsoft.com/office/officeart/2005/8/layout/hierarchy4"/>
    <dgm:cxn modelId="{8D2240E1-593B-4F63-8503-AC9FD82ADC72}" type="presParOf" srcId="{41C1E8ED-F5BA-4665-B1EC-09C2E144BF14}" destId="{4F482290-1C2F-44F6-AA7B-67106BCEA162}" srcOrd="3" destOrd="0" presId="urn:microsoft.com/office/officeart/2005/8/layout/hierarchy4"/>
    <dgm:cxn modelId="{EAA8770D-60E1-45CF-B63A-E5634B67FF1E}" type="presParOf" srcId="{41C1E8ED-F5BA-4665-B1EC-09C2E144BF14}" destId="{D53312D5-9624-499A-977F-A1FFE24352C2}" srcOrd="4" destOrd="0" presId="urn:microsoft.com/office/officeart/2005/8/layout/hierarchy4"/>
    <dgm:cxn modelId="{506D9BD4-5C73-499A-A2EF-91E0FDCDFD5D}" type="presParOf" srcId="{D53312D5-9624-499A-977F-A1FFE24352C2}" destId="{D00BFE61-AB4E-4BA9-ACAB-C4424648FA20}" srcOrd="0" destOrd="0" presId="urn:microsoft.com/office/officeart/2005/8/layout/hierarchy4"/>
    <dgm:cxn modelId="{CAB81B40-ED7C-4207-808B-976487F307A2}" type="presParOf" srcId="{D53312D5-9624-499A-977F-A1FFE24352C2}" destId="{3F2E3B64-BF42-40B7-AE75-66F406795C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DC2F6-6945-4CB9-B001-C58CC0740F78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6C56158-E9AE-49CA-9C18-F9EE14A25696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Formalises what’s happened anyway… integrated systems, bigger role for local govt, single regulator</a:t>
          </a:r>
        </a:p>
      </dgm:t>
    </dgm:pt>
    <dgm:pt modelId="{B758894D-B6ED-417D-BCA0-681043A11BC6}" type="parTrans" cxnId="{3A92313A-6C47-40B3-A2B6-2A3ACB9EE1B3}">
      <dgm:prSet/>
      <dgm:spPr/>
      <dgm:t>
        <a:bodyPr/>
        <a:lstStyle/>
        <a:p>
          <a:endParaRPr lang="en-GB"/>
        </a:p>
      </dgm:t>
    </dgm:pt>
    <dgm:pt modelId="{D22323AF-5355-4BB7-9AF2-65BA906A148C}" type="sibTrans" cxnId="{3A92313A-6C47-40B3-A2B6-2A3ACB9EE1B3}">
      <dgm:prSet/>
      <dgm:spPr/>
      <dgm:t>
        <a:bodyPr/>
        <a:lstStyle/>
        <a:p>
          <a:endParaRPr lang="en-GB"/>
        </a:p>
      </dgm:t>
    </dgm:pt>
    <dgm:pt modelId="{96AA420E-34EB-4EEA-867E-2626CACB03AF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Local flexibility encouraged… will that last?</a:t>
          </a:r>
        </a:p>
      </dgm:t>
    </dgm:pt>
    <dgm:pt modelId="{0AA15EC3-BAC7-4402-82EF-8A3FBDAF011D}" type="parTrans" cxnId="{619DF037-40D6-49BD-9A59-3381DE195593}">
      <dgm:prSet/>
      <dgm:spPr/>
      <dgm:t>
        <a:bodyPr/>
        <a:lstStyle/>
        <a:p>
          <a:endParaRPr lang="en-GB"/>
        </a:p>
      </dgm:t>
    </dgm:pt>
    <dgm:pt modelId="{DD0892A3-FEC9-4BBA-B2B0-B9D3539944B8}" type="sibTrans" cxnId="{619DF037-40D6-49BD-9A59-3381DE195593}">
      <dgm:prSet/>
      <dgm:spPr/>
      <dgm:t>
        <a:bodyPr/>
        <a:lstStyle/>
        <a:p>
          <a:endParaRPr lang="en-GB"/>
        </a:p>
      </dgm:t>
    </dgm:pt>
    <dgm:pt modelId="{ECBC6E80-4D75-4FE0-8411-20D39173CC3E}">
      <dgm:prSet custT="1"/>
      <dgm:spPr>
        <a:solidFill>
          <a:srgbClr val="0F4C81"/>
        </a:solidFill>
      </dgm:spPr>
      <dgm:t>
        <a:bodyPr/>
        <a:lstStyle/>
        <a:p>
          <a:r>
            <a:rPr lang="en-GB" sz="2400" dirty="0"/>
            <a:t>More controversial?</a:t>
          </a:r>
        </a:p>
      </dgm:t>
    </dgm:pt>
    <dgm:pt modelId="{ABE4C178-232A-428E-BF04-BCA8AFB36ECB}" type="parTrans" cxnId="{0DB23799-A87C-4502-ACF6-148487CDB4F1}">
      <dgm:prSet/>
      <dgm:spPr/>
      <dgm:t>
        <a:bodyPr/>
        <a:lstStyle/>
        <a:p>
          <a:endParaRPr lang="en-GB"/>
        </a:p>
      </dgm:t>
    </dgm:pt>
    <dgm:pt modelId="{5DA2DB2D-30B2-45F4-AADA-FBDA5703A602}" type="sibTrans" cxnId="{0DB23799-A87C-4502-ACF6-148487CDB4F1}">
      <dgm:prSet/>
      <dgm:spPr/>
      <dgm:t>
        <a:bodyPr/>
        <a:lstStyle/>
        <a:p>
          <a:endParaRPr lang="en-GB"/>
        </a:p>
      </dgm:t>
    </dgm:pt>
    <dgm:pt modelId="{19AC9B5C-BC7A-41CD-999F-EFE62D04178B}">
      <dgm:prSet custT="1"/>
      <dgm:spPr>
        <a:solidFill>
          <a:srgbClr val="0F4C81"/>
        </a:solidFill>
      </dgm:spPr>
      <dgm:t>
        <a:bodyPr/>
        <a:lstStyle/>
        <a:p>
          <a:r>
            <a:rPr lang="en-GB" sz="2400" dirty="0"/>
            <a:t>Broadly welcomed…</a:t>
          </a:r>
        </a:p>
      </dgm:t>
    </dgm:pt>
    <dgm:pt modelId="{0DCB47F7-86DD-45F2-B87D-0DCAD4A89FF5}" type="parTrans" cxnId="{02922C67-9159-47FF-8609-28F075A1FB2B}">
      <dgm:prSet/>
      <dgm:spPr/>
      <dgm:t>
        <a:bodyPr/>
        <a:lstStyle/>
        <a:p>
          <a:endParaRPr lang="en-GB"/>
        </a:p>
      </dgm:t>
    </dgm:pt>
    <dgm:pt modelId="{3F147B0D-9AD2-4D07-8D4E-C51CA3C7E38D}" type="sibTrans" cxnId="{02922C67-9159-47FF-8609-28F075A1FB2B}">
      <dgm:prSet/>
      <dgm:spPr/>
      <dgm:t>
        <a:bodyPr/>
        <a:lstStyle/>
        <a:p>
          <a:endParaRPr lang="en-GB"/>
        </a:p>
      </dgm:t>
    </dgm:pt>
    <dgm:pt modelId="{FECC484E-78C7-4B21-981B-8971A03F974F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New powers for Sec of State to intervene in reconfigurations and to direct NHSE</a:t>
          </a:r>
        </a:p>
      </dgm:t>
    </dgm:pt>
    <dgm:pt modelId="{6761B2D9-C66E-4CB8-86FF-A2A4DFA5F973}" type="parTrans" cxnId="{EF9AA873-D31D-4AB4-80D3-19F63064A491}">
      <dgm:prSet/>
      <dgm:spPr/>
      <dgm:t>
        <a:bodyPr/>
        <a:lstStyle/>
        <a:p>
          <a:endParaRPr lang="en-GB"/>
        </a:p>
      </dgm:t>
    </dgm:pt>
    <dgm:pt modelId="{842EBF22-D17E-4C5B-AAAD-EF68CF44933B}" type="sibTrans" cxnId="{EF9AA873-D31D-4AB4-80D3-19F63064A491}">
      <dgm:prSet/>
      <dgm:spPr/>
      <dgm:t>
        <a:bodyPr/>
        <a:lstStyle/>
        <a:p>
          <a:endParaRPr lang="en-GB"/>
        </a:p>
      </dgm:t>
    </dgm:pt>
    <dgm:pt modelId="{C8BE0BBB-278D-4B0B-A862-43DF1DA1F982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Govt proposals on social care reform very limited in scope – mainly funding mechanism, only £1.8bn pa new investment thus far</a:t>
          </a:r>
        </a:p>
      </dgm:t>
    </dgm:pt>
    <dgm:pt modelId="{08896BF5-EF5F-4459-9E79-B2A61142134C}" type="parTrans" cxnId="{159FD66F-0CDC-4D9E-A644-7D4B8C12C413}">
      <dgm:prSet/>
      <dgm:spPr/>
      <dgm:t>
        <a:bodyPr/>
        <a:lstStyle/>
        <a:p>
          <a:endParaRPr lang="en-GB"/>
        </a:p>
      </dgm:t>
    </dgm:pt>
    <dgm:pt modelId="{AA46CE99-915F-4D71-B0B9-39B0DFE6B8D9}" type="sibTrans" cxnId="{159FD66F-0CDC-4D9E-A644-7D4B8C12C413}">
      <dgm:prSet/>
      <dgm:spPr/>
      <dgm:t>
        <a:bodyPr/>
        <a:lstStyle/>
        <a:p>
          <a:endParaRPr lang="en-GB"/>
        </a:p>
      </dgm:t>
    </dgm:pt>
    <dgm:pt modelId="{DA7A2D47-C514-43F1-916E-C74E8A1EFBFD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No big strategy to address workforce shortages and current staff exhaustion</a:t>
          </a:r>
        </a:p>
      </dgm:t>
    </dgm:pt>
    <dgm:pt modelId="{D3463B40-3DAB-4B96-BBBA-B04C2FFE4ADA}" type="parTrans" cxnId="{79AFC30D-104D-4497-B603-D34AF8B09860}">
      <dgm:prSet/>
      <dgm:spPr/>
      <dgm:t>
        <a:bodyPr/>
        <a:lstStyle/>
        <a:p>
          <a:endParaRPr lang="en-GB"/>
        </a:p>
      </dgm:t>
    </dgm:pt>
    <dgm:pt modelId="{DC20A92C-152B-45A2-B8FA-54A88268B781}" type="sibTrans" cxnId="{79AFC30D-104D-4497-B603-D34AF8B09860}">
      <dgm:prSet/>
      <dgm:spPr/>
      <dgm:t>
        <a:bodyPr/>
        <a:lstStyle/>
        <a:p>
          <a:endParaRPr lang="en-GB"/>
        </a:p>
      </dgm:t>
    </dgm:pt>
    <dgm:pt modelId="{4E47DF91-4033-44AB-A913-AEC7D40E5B3C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Overlapping roles of NHSE v ICB v ICP v Places v Neighbourhoods?</a:t>
          </a:r>
        </a:p>
      </dgm:t>
    </dgm:pt>
    <dgm:pt modelId="{3DE7324D-E790-4D95-BDC3-F8F6E18DF464}" type="parTrans" cxnId="{6CC722E4-E25B-4504-90E7-2023AD56A487}">
      <dgm:prSet/>
      <dgm:spPr/>
      <dgm:t>
        <a:bodyPr/>
        <a:lstStyle/>
        <a:p>
          <a:endParaRPr lang="en-GB"/>
        </a:p>
      </dgm:t>
    </dgm:pt>
    <dgm:pt modelId="{EF4C0D9A-86B6-4720-A20D-A4F6347B92BB}" type="sibTrans" cxnId="{6CC722E4-E25B-4504-90E7-2023AD56A487}">
      <dgm:prSet/>
      <dgm:spPr/>
      <dgm:t>
        <a:bodyPr/>
        <a:lstStyle/>
        <a:p>
          <a:endParaRPr lang="en-GB"/>
        </a:p>
      </dgm:t>
    </dgm:pt>
    <dgm:pt modelId="{58F2AE67-1D02-4819-9782-DB8C5ADFB08C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‘Triple aim’ of better population health, quality of care and sustainable use of resources</a:t>
          </a:r>
        </a:p>
      </dgm:t>
    </dgm:pt>
    <dgm:pt modelId="{650F2617-A322-47A0-BDCD-8AA4060BEA14}" type="parTrans" cxnId="{25E0AEC5-E32E-422A-AE50-382BE2CC007E}">
      <dgm:prSet/>
      <dgm:spPr/>
      <dgm:t>
        <a:bodyPr/>
        <a:lstStyle/>
        <a:p>
          <a:endParaRPr lang="en-GB"/>
        </a:p>
      </dgm:t>
    </dgm:pt>
    <dgm:pt modelId="{092EAB61-796F-4EB2-9BCB-178C0630B0BD}" type="sibTrans" cxnId="{25E0AEC5-E32E-422A-AE50-382BE2CC007E}">
      <dgm:prSet/>
      <dgm:spPr/>
      <dgm:t>
        <a:bodyPr/>
        <a:lstStyle/>
        <a:p>
          <a:endParaRPr lang="en-GB"/>
        </a:p>
      </dgm:t>
    </dgm:pt>
    <dgm:pt modelId="{02763AEB-EBC1-4C96-877D-2CB1C98ADED2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Payment reform… national tariff replaced with NHS Payment Scheme and locally agreed pricing</a:t>
          </a:r>
        </a:p>
      </dgm:t>
    </dgm:pt>
    <dgm:pt modelId="{C891A942-24C3-4075-8F5A-AA6527BD38D0}" type="parTrans" cxnId="{C55616CF-E988-41F5-ABE1-E53A9E79E138}">
      <dgm:prSet/>
      <dgm:spPr/>
      <dgm:t>
        <a:bodyPr/>
        <a:lstStyle/>
        <a:p>
          <a:endParaRPr lang="en-GB"/>
        </a:p>
      </dgm:t>
    </dgm:pt>
    <dgm:pt modelId="{2C168F8E-630C-4B82-BB0B-9FE03B364187}" type="sibTrans" cxnId="{C55616CF-E988-41F5-ABE1-E53A9E79E138}">
      <dgm:prSet/>
      <dgm:spPr/>
      <dgm:t>
        <a:bodyPr/>
        <a:lstStyle/>
        <a:p>
          <a:endParaRPr lang="en-GB"/>
        </a:p>
      </dgm:t>
    </dgm:pt>
    <dgm:pt modelId="{44257CB5-0C2B-40D7-BE9B-AC62A63632A0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Removes quasi-market competition and procurement rules</a:t>
          </a:r>
        </a:p>
      </dgm:t>
    </dgm:pt>
    <dgm:pt modelId="{0446317D-C24B-4205-9052-47BDC300EB1D}" type="parTrans" cxnId="{2FEB24B0-5CE6-40AE-9433-C92D2D072B99}">
      <dgm:prSet/>
      <dgm:spPr/>
      <dgm:t>
        <a:bodyPr/>
        <a:lstStyle/>
        <a:p>
          <a:endParaRPr lang="en-GB"/>
        </a:p>
      </dgm:t>
    </dgm:pt>
    <dgm:pt modelId="{9F9725D9-E48E-4C37-A1F2-91167424680D}" type="sibTrans" cxnId="{2FEB24B0-5CE6-40AE-9433-C92D2D072B99}">
      <dgm:prSet/>
      <dgm:spPr/>
      <dgm:t>
        <a:bodyPr/>
        <a:lstStyle/>
        <a:p>
          <a:endParaRPr lang="en-GB"/>
        </a:p>
      </dgm:t>
    </dgm:pt>
    <dgm:pt modelId="{ED98C356-5C9D-405E-BA4E-3771441E9575}">
      <dgm:prSet/>
      <dgm:spPr>
        <a:ln>
          <a:solidFill>
            <a:srgbClr val="0F4C81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F4C81"/>
            </a:buClr>
          </a:pPr>
          <a:r>
            <a:rPr lang="en-GB" dirty="0"/>
            <a:t>Nothing yet on future role of public health</a:t>
          </a:r>
        </a:p>
      </dgm:t>
    </dgm:pt>
    <dgm:pt modelId="{4DBA46D2-2C70-4510-A2C2-0DC305B59015}" type="parTrans" cxnId="{31E9F7AF-82BC-4F82-8580-CAAE5E6849CA}">
      <dgm:prSet/>
      <dgm:spPr/>
      <dgm:t>
        <a:bodyPr/>
        <a:lstStyle/>
        <a:p>
          <a:endParaRPr lang="en-GB"/>
        </a:p>
      </dgm:t>
    </dgm:pt>
    <dgm:pt modelId="{04837788-980A-44E0-9DB5-499A246E1D8D}" type="sibTrans" cxnId="{31E9F7AF-82BC-4F82-8580-CAAE5E6849CA}">
      <dgm:prSet/>
      <dgm:spPr/>
      <dgm:t>
        <a:bodyPr/>
        <a:lstStyle/>
        <a:p>
          <a:endParaRPr lang="en-GB"/>
        </a:p>
      </dgm:t>
    </dgm:pt>
    <dgm:pt modelId="{CEEC5B5F-A721-4BCB-B134-44908E2B7B79}" type="pres">
      <dgm:prSet presAssocID="{E51DC2F6-6945-4CB9-B001-C58CC0740F78}" presName="Name0" presStyleCnt="0">
        <dgm:presLayoutVars>
          <dgm:dir/>
          <dgm:animLvl val="lvl"/>
          <dgm:resizeHandles val="exact"/>
        </dgm:presLayoutVars>
      </dgm:prSet>
      <dgm:spPr/>
    </dgm:pt>
    <dgm:pt modelId="{2384946C-2DE3-4923-A935-2DD2FE82A6DE}" type="pres">
      <dgm:prSet presAssocID="{19AC9B5C-BC7A-41CD-999F-EFE62D04178B}" presName="composite" presStyleCnt="0"/>
      <dgm:spPr/>
    </dgm:pt>
    <dgm:pt modelId="{54067557-B36D-459A-AADE-CB48C867123A}" type="pres">
      <dgm:prSet presAssocID="{19AC9B5C-BC7A-41CD-999F-EFE62D0417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CD49AF-D572-4360-8FCC-4FC3D9C4929E}" type="pres">
      <dgm:prSet presAssocID="{19AC9B5C-BC7A-41CD-999F-EFE62D04178B}" presName="desTx" presStyleLbl="alignAccFollowNode1" presStyleIdx="0" presStyleCnt="2">
        <dgm:presLayoutVars>
          <dgm:bulletEnabled val="1"/>
        </dgm:presLayoutVars>
      </dgm:prSet>
      <dgm:spPr/>
    </dgm:pt>
    <dgm:pt modelId="{491BAAE7-F734-4E90-8D1E-E7BAAB959E51}" type="pres">
      <dgm:prSet presAssocID="{3F147B0D-9AD2-4D07-8D4E-C51CA3C7E38D}" presName="space" presStyleCnt="0"/>
      <dgm:spPr/>
    </dgm:pt>
    <dgm:pt modelId="{2521C2C1-A132-4AD1-AC54-BA7AE0957770}" type="pres">
      <dgm:prSet presAssocID="{ECBC6E80-4D75-4FE0-8411-20D39173CC3E}" presName="composite" presStyleCnt="0"/>
      <dgm:spPr/>
    </dgm:pt>
    <dgm:pt modelId="{5FEE257B-B2A2-440E-8548-413BDA7AD838}" type="pres">
      <dgm:prSet presAssocID="{ECBC6E80-4D75-4FE0-8411-20D39173CC3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CCD24CA-2523-49A3-8DF4-D969B8F29FC8}" type="pres">
      <dgm:prSet presAssocID="{ECBC6E80-4D75-4FE0-8411-20D39173CC3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9AFC30D-104D-4497-B603-D34AF8B09860}" srcId="{ECBC6E80-4D75-4FE0-8411-20D39173CC3E}" destId="{DA7A2D47-C514-43F1-916E-C74E8A1EFBFD}" srcOrd="3" destOrd="0" parTransId="{D3463B40-3DAB-4B96-BBBA-B04C2FFE4ADA}" sibTransId="{DC20A92C-152B-45A2-B8FA-54A88268B781}"/>
    <dgm:cxn modelId="{619DF037-40D6-49BD-9A59-3381DE195593}" srcId="{19AC9B5C-BC7A-41CD-999F-EFE62D04178B}" destId="{96AA420E-34EB-4EEA-867E-2626CACB03AF}" srcOrd="3" destOrd="0" parTransId="{0AA15EC3-BAC7-4402-82EF-8A3FBDAF011D}" sibTransId="{DD0892A3-FEC9-4BBA-B2B0-B9D3539944B8}"/>
    <dgm:cxn modelId="{3A92313A-6C47-40B3-A2B6-2A3ACB9EE1B3}" srcId="{19AC9B5C-BC7A-41CD-999F-EFE62D04178B}" destId="{F6C56158-E9AE-49CA-9C18-F9EE14A25696}" srcOrd="0" destOrd="0" parTransId="{B758894D-B6ED-417D-BCA0-681043A11BC6}" sibTransId="{D22323AF-5355-4BB7-9AF2-65BA906A148C}"/>
    <dgm:cxn modelId="{469DDD45-4617-4430-ABAB-6E8691ED9E57}" type="presOf" srcId="{02763AEB-EBC1-4C96-877D-2CB1C98ADED2}" destId="{D8CD49AF-D572-4360-8FCC-4FC3D9C4929E}" srcOrd="0" destOrd="4" presId="urn:microsoft.com/office/officeart/2005/8/layout/hList1"/>
    <dgm:cxn modelId="{02922C67-9159-47FF-8609-28F075A1FB2B}" srcId="{E51DC2F6-6945-4CB9-B001-C58CC0740F78}" destId="{19AC9B5C-BC7A-41CD-999F-EFE62D04178B}" srcOrd="0" destOrd="0" parTransId="{0DCB47F7-86DD-45F2-B87D-0DCAD4A89FF5}" sibTransId="{3F147B0D-9AD2-4D07-8D4E-C51CA3C7E38D}"/>
    <dgm:cxn modelId="{00F68A4F-FEAE-4D7B-8005-5D2D6AD391A3}" type="presOf" srcId="{96AA420E-34EB-4EEA-867E-2626CACB03AF}" destId="{D8CD49AF-D572-4360-8FCC-4FC3D9C4929E}" srcOrd="0" destOrd="3" presId="urn:microsoft.com/office/officeart/2005/8/layout/hList1"/>
    <dgm:cxn modelId="{159FD66F-0CDC-4D9E-A644-7D4B8C12C413}" srcId="{ECBC6E80-4D75-4FE0-8411-20D39173CC3E}" destId="{C8BE0BBB-278D-4B0B-A862-43DF1DA1F982}" srcOrd="1" destOrd="0" parTransId="{08896BF5-EF5F-4459-9E79-B2A61142134C}" sibTransId="{AA46CE99-915F-4D71-B0B9-39B0DFE6B8D9}"/>
    <dgm:cxn modelId="{713B9053-C2DF-45EC-B56F-A9287D807E9C}" type="presOf" srcId="{ED98C356-5C9D-405E-BA4E-3771441E9575}" destId="{BCCD24CA-2523-49A3-8DF4-D969B8F29FC8}" srcOrd="0" destOrd="2" presId="urn:microsoft.com/office/officeart/2005/8/layout/hList1"/>
    <dgm:cxn modelId="{EF9AA873-D31D-4AB4-80D3-19F63064A491}" srcId="{ECBC6E80-4D75-4FE0-8411-20D39173CC3E}" destId="{FECC484E-78C7-4B21-981B-8971A03F974F}" srcOrd="0" destOrd="0" parTransId="{6761B2D9-C66E-4CB8-86FF-A2A4DFA5F973}" sibTransId="{842EBF22-D17E-4C5B-AAAD-EF68CF44933B}"/>
    <dgm:cxn modelId="{D5C85374-0D62-4528-858F-16AE8CC6E46F}" type="presOf" srcId="{FECC484E-78C7-4B21-981B-8971A03F974F}" destId="{BCCD24CA-2523-49A3-8DF4-D969B8F29FC8}" srcOrd="0" destOrd="0" presId="urn:microsoft.com/office/officeart/2005/8/layout/hList1"/>
    <dgm:cxn modelId="{FA9ACF82-4059-42DA-86AD-7467C5150169}" type="presOf" srcId="{19AC9B5C-BC7A-41CD-999F-EFE62D04178B}" destId="{54067557-B36D-459A-AADE-CB48C867123A}" srcOrd="0" destOrd="0" presId="urn:microsoft.com/office/officeart/2005/8/layout/hList1"/>
    <dgm:cxn modelId="{32937889-4787-4955-A9F6-4D22318F7DC5}" type="presOf" srcId="{58F2AE67-1D02-4819-9782-DB8C5ADFB08C}" destId="{D8CD49AF-D572-4360-8FCC-4FC3D9C4929E}" srcOrd="0" destOrd="1" presId="urn:microsoft.com/office/officeart/2005/8/layout/hList1"/>
    <dgm:cxn modelId="{0DB23799-A87C-4502-ACF6-148487CDB4F1}" srcId="{E51DC2F6-6945-4CB9-B001-C58CC0740F78}" destId="{ECBC6E80-4D75-4FE0-8411-20D39173CC3E}" srcOrd="1" destOrd="0" parTransId="{ABE4C178-232A-428E-BF04-BCA8AFB36ECB}" sibTransId="{5DA2DB2D-30B2-45F4-AADA-FBDA5703A602}"/>
    <dgm:cxn modelId="{5A325A9D-5C7E-4457-8F12-58D6C68F6E1C}" type="presOf" srcId="{C8BE0BBB-278D-4B0B-A862-43DF1DA1F982}" destId="{BCCD24CA-2523-49A3-8DF4-D969B8F29FC8}" srcOrd="0" destOrd="1" presId="urn:microsoft.com/office/officeart/2005/8/layout/hList1"/>
    <dgm:cxn modelId="{31E9F7AF-82BC-4F82-8580-CAAE5E6849CA}" srcId="{ECBC6E80-4D75-4FE0-8411-20D39173CC3E}" destId="{ED98C356-5C9D-405E-BA4E-3771441E9575}" srcOrd="2" destOrd="0" parTransId="{4DBA46D2-2C70-4510-A2C2-0DC305B59015}" sibTransId="{04837788-980A-44E0-9DB5-499A246E1D8D}"/>
    <dgm:cxn modelId="{2FEB24B0-5CE6-40AE-9433-C92D2D072B99}" srcId="{19AC9B5C-BC7A-41CD-999F-EFE62D04178B}" destId="{44257CB5-0C2B-40D7-BE9B-AC62A63632A0}" srcOrd="2" destOrd="0" parTransId="{0446317D-C24B-4205-9052-47BDC300EB1D}" sibTransId="{9F9725D9-E48E-4C37-A1F2-91167424680D}"/>
    <dgm:cxn modelId="{7C5398B0-F1E1-4582-99A2-17B8C3A00E44}" type="presOf" srcId="{F6C56158-E9AE-49CA-9C18-F9EE14A25696}" destId="{D8CD49AF-D572-4360-8FCC-4FC3D9C4929E}" srcOrd="0" destOrd="0" presId="urn:microsoft.com/office/officeart/2005/8/layout/hList1"/>
    <dgm:cxn modelId="{25E0AEC5-E32E-422A-AE50-382BE2CC007E}" srcId="{19AC9B5C-BC7A-41CD-999F-EFE62D04178B}" destId="{58F2AE67-1D02-4819-9782-DB8C5ADFB08C}" srcOrd="1" destOrd="0" parTransId="{650F2617-A322-47A0-BDCD-8AA4060BEA14}" sibTransId="{092EAB61-796F-4EB2-9BCB-178C0630B0BD}"/>
    <dgm:cxn modelId="{C55616CF-E988-41F5-ABE1-E53A9E79E138}" srcId="{19AC9B5C-BC7A-41CD-999F-EFE62D04178B}" destId="{02763AEB-EBC1-4C96-877D-2CB1C98ADED2}" srcOrd="4" destOrd="0" parTransId="{C891A942-24C3-4075-8F5A-AA6527BD38D0}" sibTransId="{2C168F8E-630C-4B82-BB0B-9FE03B364187}"/>
    <dgm:cxn modelId="{C62B52CF-D7AB-4A2D-979F-39A9E8F4955C}" type="presOf" srcId="{ECBC6E80-4D75-4FE0-8411-20D39173CC3E}" destId="{5FEE257B-B2A2-440E-8548-413BDA7AD838}" srcOrd="0" destOrd="0" presId="urn:microsoft.com/office/officeart/2005/8/layout/hList1"/>
    <dgm:cxn modelId="{6CC722E4-E25B-4504-90E7-2023AD56A487}" srcId="{ECBC6E80-4D75-4FE0-8411-20D39173CC3E}" destId="{4E47DF91-4033-44AB-A913-AEC7D40E5B3C}" srcOrd="4" destOrd="0" parTransId="{3DE7324D-E790-4D95-BDC3-F8F6E18DF464}" sibTransId="{EF4C0D9A-86B6-4720-A20D-A4F6347B92BB}"/>
    <dgm:cxn modelId="{CB998EE7-B906-44E4-88C3-51267901F970}" type="presOf" srcId="{E51DC2F6-6945-4CB9-B001-C58CC0740F78}" destId="{CEEC5B5F-A721-4BCB-B134-44908E2B7B79}" srcOrd="0" destOrd="0" presId="urn:microsoft.com/office/officeart/2005/8/layout/hList1"/>
    <dgm:cxn modelId="{7C75F6EB-6B9C-4810-A153-716780183561}" type="presOf" srcId="{44257CB5-0C2B-40D7-BE9B-AC62A63632A0}" destId="{D8CD49AF-D572-4360-8FCC-4FC3D9C4929E}" srcOrd="0" destOrd="2" presId="urn:microsoft.com/office/officeart/2005/8/layout/hList1"/>
    <dgm:cxn modelId="{AA6D68EF-7FD4-4BC9-9F4E-7D0D234C6736}" type="presOf" srcId="{DA7A2D47-C514-43F1-916E-C74E8A1EFBFD}" destId="{BCCD24CA-2523-49A3-8DF4-D969B8F29FC8}" srcOrd="0" destOrd="3" presId="urn:microsoft.com/office/officeart/2005/8/layout/hList1"/>
    <dgm:cxn modelId="{187F4FFB-0A9D-4483-9626-A19AAEDE2EF4}" type="presOf" srcId="{4E47DF91-4033-44AB-A913-AEC7D40E5B3C}" destId="{BCCD24CA-2523-49A3-8DF4-D969B8F29FC8}" srcOrd="0" destOrd="4" presId="urn:microsoft.com/office/officeart/2005/8/layout/hList1"/>
    <dgm:cxn modelId="{29C1D3DB-AAA8-47DD-8D99-D5A8BBD7B7B2}" type="presParOf" srcId="{CEEC5B5F-A721-4BCB-B134-44908E2B7B79}" destId="{2384946C-2DE3-4923-A935-2DD2FE82A6DE}" srcOrd="0" destOrd="0" presId="urn:microsoft.com/office/officeart/2005/8/layout/hList1"/>
    <dgm:cxn modelId="{EB03724D-77CB-410F-ABE4-CDBB732F7779}" type="presParOf" srcId="{2384946C-2DE3-4923-A935-2DD2FE82A6DE}" destId="{54067557-B36D-459A-AADE-CB48C867123A}" srcOrd="0" destOrd="0" presId="urn:microsoft.com/office/officeart/2005/8/layout/hList1"/>
    <dgm:cxn modelId="{01AD72E7-109B-4396-A54F-13EFB122823A}" type="presParOf" srcId="{2384946C-2DE3-4923-A935-2DD2FE82A6DE}" destId="{D8CD49AF-D572-4360-8FCC-4FC3D9C4929E}" srcOrd="1" destOrd="0" presId="urn:microsoft.com/office/officeart/2005/8/layout/hList1"/>
    <dgm:cxn modelId="{FA6C1627-CCB8-47A2-A55E-CE8E7EB31D2B}" type="presParOf" srcId="{CEEC5B5F-A721-4BCB-B134-44908E2B7B79}" destId="{491BAAE7-F734-4E90-8D1E-E7BAAB959E51}" srcOrd="1" destOrd="0" presId="urn:microsoft.com/office/officeart/2005/8/layout/hList1"/>
    <dgm:cxn modelId="{F664E5F8-83D0-4A50-B770-E569C1263BA0}" type="presParOf" srcId="{CEEC5B5F-A721-4BCB-B134-44908E2B7B79}" destId="{2521C2C1-A132-4AD1-AC54-BA7AE0957770}" srcOrd="2" destOrd="0" presId="urn:microsoft.com/office/officeart/2005/8/layout/hList1"/>
    <dgm:cxn modelId="{1A8015B8-D0E3-4F7D-9B11-846032E78E45}" type="presParOf" srcId="{2521C2C1-A132-4AD1-AC54-BA7AE0957770}" destId="{5FEE257B-B2A2-440E-8548-413BDA7AD838}" srcOrd="0" destOrd="0" presId="urn:microsoft.com/office/officeart/2005/8/layout/hList1"/>
    <dgm:cxn modelId="{327AA773-BDFD-42BC-B5B6-7B0ED69F64F6}" type="presParOf" srcId="{2521C2C1-A132-4AD1-AC54-BA7AE0957770}" destId="{BCCD24CA-2523-49A3-8DF4-D969B8F29F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851BB-D2B8-489E-8D82-2FF7FFA1C235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B0417-FD9F-4838-9222-151A5ED7029A}">
      <dgm:prSet/>
      <dgm:spPr/>
      <dgm:t>
        <a:bodyPr/>
        <a:lstStyle/>
        <a:p>
          <a:pPr>
            <a:defRPr b="1"/>
          </a:pPr>
          <a:r>
            <a:rPr lang="en-US" dirty="0"/>
            <a:t>23 November</a:t>
          </a:r>
        </a:p>
      </dgm:t>
    </dgm:pt>
    <dgm:pt modelId="{DC8172F3-FD52-4B7D-84FC-DF65FD70E42E}" type="parTrans" cxnId="{67D5D7CD-163F-4A77-B4DE-CF5A03C2791B}">
      <dgm:prSet/>
      <dgm:spPr/>
      <dgm:t>
        <a:bodyPr/>
        <a:lstStyle/>
        <a:p>
          <a:endParaRPr lang="en-US"/>
        </a:p>
      </dgm:t>
    </dgm:pt>
    <dgm:pt modelId="{4DE695A0-5C3C-4C29-B987-CDA0BFA93899}" type="sibTrans" cxnId="{67D5D7CD-163F-4A77-B4DE-CF5A03C2791B}">
      <dgm:prSet/>
      <dgm:spPr/>
      <dgm:t>
        <a:bodyPr/>
        <a:lstStyle/>
        <a:p>
          <a:endParaRPr lang="en-US"/>
        </a:p>
      </dgm:t>
    </dgm:pt>
    <dgm:pt modelId="{A640FD48-A0E6-4CB1-83BB-A2FB03E5B4E9}">
      <dgm:prSet/>
      <dgm:spPr/>
      <dgm:t>
        <a:bodyPr/>
        <a:lstStyle/>
        <a:p>
          <a:r>
            <a:rPr lang="en-US" dirty="0"/>
            <a:t>Cleared House of Commons after third reading (majority 50 votes)</a:t>
          </a:r>
        </a:p>
      </dgm:t>
    </dgm:pt>
    <dgm:pt modelId="{72F321D7-1760-47A5-A1FC-CB01AFEAD187}" type="parTrans" cxnId="{3645FC65-8475-4691-8479-B33BC59F43F9}">
      <dgm:prSet/>
      <dgm:spPr/>
      <dgm:t>
        <a:bodyPr/>
        <a:lstStyle/>
        <a:p>
          <a:endParaRPr lang="en-US"/>
        </a:p>
      </dgm:t>
    </dgm:pt>
    <dgm:pt modelId="{4F1DAF4F-3F1F-4069-867B-26ACAB863A33}" type="sibTrans" cxnId="{3645FC65-8475-4691-8479-B33BC59F43F9}">
      <dgm:prSet/>
      <dgm:spPr/>
      <dgm:t>
        <a:bodyPr/>
        <a:lstStyle/>
        <a:p>
          <a:endParaRPr lang="en-US"/>
        </a:p>
      </dgm:t>
    </dgm:pt>
    <dgm:pt modelId="{82527248-B5CC-4443-BAE0-2588AA44CC99}">
      <dgm:prSet/>
      <dgm:spPr/>
      <dgm:t>
        <a:bodyPr/>
        <a:lstStyle/>
        <a:p>
          <a:pPr>
            <a:defRPr b="1"/>
          </a:pPr>
          <a:r>
            <a:rPr lang="en-US" dirty="0"/>
            <a:t>24 November</a:t>
          </a:r>
        </a:p>
      </dgm:t>
    </dgm:pt>
    <dgm:pt modelId="{71E56856-1015-412D-A5D7-9EBF864BB419}" type="parTrans" cxnId="{5D899276-E92B-4056-958A-BD0A17E8BCCD}">
      <dgm:prSet/>
      <dgm:spPr/>
      <dgm:t>
        <a:bodyPr/>
        <a:lstStyle/>
        <a:p>
          <a:endParaRPr lang="en-US"/>
        </a:p>
      </dgm:t>
    </dgm:pt>
    <dgm:pt modelId="{91DAAA09-E61B-4720-B44A-1024C7B93D31}" type="sibTrans" cxnId="{5D899276-E92B-4056-958A-BD0A17E8BCCD}">
      <dgm:prSet/>
      <dgm:spPr/>
      <dgm:t>
        <a:bodyPr/>
        <a:lstStyle/>
        <a:p>
          <a:endParaRPr lang="en-US"/>
        </a:p>
      </dgm:t>
    </dgm:pt>
    <dgm:pt modelId="{568B7D76-068C-4BA5-97E3-C26041313A02}">
      <dgm:prSet/>
      <dgm:spPr/>
      <dgm:t>
        <a:bodyPr/>
        <a:lstStyle/>
        <a:p>
          <a:r>
            <a:rPr lang="en-US" dirty="0"/>
            <a:t>Entered House of Lords (first reading)</a:t>
          </a:r>
        </a:p>
      </dgm:t>
    </dgm:pt>
    <dgm:pt modelId="{582AA316-A590-4430-9868-37635C068A98}" type="parTrans" cxnId="{E34BB67F-9504-40D9-AF82-6C978FEDE21C}">
      <dgm:prSet/>
      <dgm:spPr/>
      <dgm:t>
        <a:bodyPr/>
        <a:lstStyle/>
        <a:p>
          <a:endParaRPr lang="en-US"/>
        </a:p>
      </dgm:t>
    </dgm:pt>
    <dgm:pt modelId="{4B69D6A8-1CB7-44D8-9EDF-55633D1111CB}" type="sibTrans" cxnId="{E34BB67F-9504-40D9-AF82-6C978FEDE21C}">
      <dgm:prSet/>
      <dgm:spPr/>
      <dgm:t>
        <a:bodyPr/>
        <a:lstStyle/>
        <a:p>
          <a:endParaRPr lang="en-US"/>
        </a:p>
      </dgm:t>
    </dgm:pt>
    <dgm:pt modelId="{14BE3D56-6FD6-4126-BD5D-4747A8DFB5D9}">
      <dgm:prSet/>
      <dgm:spPr/>
      <dgm:t>
        <a:bodyPr/>
        <a:lstStyle/>
        <a:p>
          <a:pPr>
            <a:defRPr b="1"/>
          </a:pPr>
          <a:r>
            <a:rPr lang="en-US" dirty="0"/>
            <a:t>7 December</a:t>
          </a:r>
        </a:p>
      </dgm:t>
    </dgm:pt>
    <dgm:pt modelId="{094A198A-0DF5-42EF-9E83-442AB1832F26}" type="parTrans" cxnId="{94827CE1-7E9E-4575-B0C5-50CC511C9E05}">
      <dgm:prSet/>
      <dgm:spPr/>
      <dgm:t>
        <a:bodyPr/>
        <a:lstStyle/>
        <a:p>
          <a:endParaRPr lang="en-US"/>
        </a:p>
      </dgm:t>
    </dgm:pt>
    <dgm:pt modelId="{ECD35B3C-EC38-41E6-B1AC-F3FB4D28DBBC}" type="sibTrans" cxnId="{94827CE1-7E9E-4575-B0C5-50CC511C9E05}">
      <dgm:prSet/>
      <dgm:spPr/>
      <dgm:t>
        <a:bodyPr/>
        <a:lstStyle/>
        <a:p>
          <a:endParaRPr lang="en-US"/>
        </a:p>
      </dgm:t>
    </dgm:pt>
    <dgm:pt modelId="{ED17A053-314B-4C1C-A757-C8B5C1EEF104}">
      <dgm:prSet/>
      <dgm:spPr/>
      <dgm:t>
        <a:bodyPr/>
        <a:lstStyle/>
        <a:p>
          <a:r>
            <a:rPr lang="en-US" dirty="0"/>
            <a:t>House of Lords second reading</a:t>
          </a:r>
        </a:p>
      </dgm:t>
    </dgm:pt>
    <dgm:pt modelId="{F2886276-5F8E-4AD0-A384-19E0B4F340A6}" type="parTrans" cxnId="{489DA08B-B0FD-4DD5-BE04-3B6FB0366679}">
      <dgm:prSet/>
      <dgm:spPr/>
      <dgm:t>
        <a:bodyPr/>
        <a:lstStyle/>
        <a:p>
          <a:endParaRPr lang="en-US"/>
        </a:p>
      </dgm:t>
    </dgm:pt>
    <dgm:pt modelId="{40A51736-269E-4AFF-84E3-D2042C20C7DC}" type="sibTrans" cxnId="{489DA08B-B0FD-4DD5-BE04-3B6FB0366679}">
      <dgm:prSet/>
      <dgm:spPr/>
      <dgm:t>
        <a:bodyPr/>
        <a:lstStyle/>
        <a:p>
          <a:endParaRPr lang="en-US"/>
        </a:p>
      </dgm:t>
    </dgm:pt>
    <dgm:pt modelId="{875D9D2C-FC70-4A6A-A992-D5273EE2791B}">
      <dgm:prSet/>
      <dgm:spPr/>
      <dgm:t>
        <a:bodyPr/>
        <a:lstStyle/>
        <a:p>
          <a:pPr>
            <a:defRPr b="1"/>
          </a:pPr>
          <a:r>
            <a:rPr lang="en-US" dirty="0"/>
            <a:t>11 January 2022</a:t>
          </a:r>
        </a:p>
      </dgm:t>
    </dgm:pt>
    <dgm:pt modelId="{7C5DAB69-09ED-49FB-B980-7784548B9571}" type="parTrans" cxnId="{5CCB722E-3FF4-40CF-99F7-8BCCB58E3E43}">
      <dgm:prSet/>
      <dgm:spPr/>
      <dgm:t>
        <a:bodyPr/>
        <a:lstStyle/>
        <a:p>
          <a:endParaRPr lang="en-US"/>
        </a:p>
      </dgm:t>
    </dgm:pt>
    <dgm:pt modelId="{4EC3D6B2-1E4F-4BAC-A0EA-687D69600C02}" type="sibTrans" cxnId="{5CCB722E-3FF4-40CF-99F7-8BCCB58E3E43}">
      <dgm:prSet/>
      <dgm:spPr/>
      <dgm:t>
        <a:bodyPr/>
        <a:lstStyle/>
        <a:p>
          <a:endParaRPr lang="en-US"/>
        </a:p>
      </dgm:t>
    </dgm:pt>
    <dgm:pt modelId="{22A1F7C8-61A5-49E7-B107-DFCD96C7EFF5}">
      <dgm:prSet/>
      <dgm:spPr/>
      <dgm:t>
        <a:bodyPr/>
        <a:lstStyle/>
        <a:p>
          <a:r>
            <a:rPr lang="en-US" dirty="0"/>
            <a:t>House of Lords committee stage</a:t>
          </a:r>
        </a:p>
      </dgm:t>
    </dgm:pt>
    <dgm:pt modelId="{50A84892-7C1D-46C4-BEF7-2FBBBE8B8C43}" type="parTrans" cxnId="{EE36FC4A-E01A-4A20-9EB6-3B2936396EB8}">
      <dgm:prSet/>
      <dgm:spPr/>
      <dgm:t>
        <a:bodyPr/>
        <a:lstStyle/>
        <a:p>
          <a:endParaRPr lang="en-US"/>
        </a:p>
      </dgm:t>
    </dgm:pt>
    <dgm:pt modelId="{52B5BDFE-5DF2-441A-8E20-3B0B080D5125}" type="sibTrans" cxnId="{EE36FC4A-E01A-4A20-9EB6-3B2936396EB8}">
      <dgm:prSet/>
      <dgm:spPr/>
      <dgm:t>
        <a:bodyPr/>
        <a:lstStyle/>
        <a:p>
          <a:endParaRPr lang="en-US"/>
        </a:p>
      </dgm:t>
    </dgm:pt>
    <dgm:pt modelId="{DEF2EF2A-BE4C-4096-BFBD-0FAA4CDB5381}">
      <dgm:prSet/>
      <dgm:spPr/>
      <dgm:t>
        <a:bodyPr/>
        <a:lstStyle/>
        <a:p>
          <a:pPr>
            <a:defRPr b="1"/>
          </a:pPr>
          <a:r>
            <a:rPr lang="en-US" dirty="0"/>
            <a:t>23 March</a:t>
          </a:r>
        </a:p>
      </dgm:t>
    </dgm:pt>
    <dgm:pt modelId="{2DDD9E56-5AE3-4FE4-87CC-39031983E18E}" type="parTrans" cxnId="{DA2B865A-8396-452E-BBF3-78EF7F0760F8}">
      <dgm:prSet/>
      <dgm:spPr/>
      <dgm:t>
        <a:bodyPr/>
        <a:lstStyle/>
        <a:p>
          <a:endParaRPr lang="en-US"/>
        </a:p>
      </dgm:t>
    </dgm:pt>
    <dgm:pt modelId="{83510C22-DC48-42F1-B326-A5E39E83239D}" type="sibTrans" cxnId="{DA2B865A-8396-452E-BBF3-78EF7F0760F8}">
      <dgm:prSet/>
      <dgm:spPr/>
      <dgm:t>
        <a:bodyPr/>
        <a:lstStyle/>
        <a:p>
          <a:endParaRPr lang="en-US"/>
        </a:p>
      </dgm:t>
    </dgm:pt>
    <dgm:pt modelId="{E7FFF9DB-D7F6-465B-B0C0-0EF29FA55DA3}">
      <dgm:prSet/>
      <dgm:spPr/>
      <dgm:t>
        <a:bodyPr/>
        <a:lstStyle/>
        <a:p>
          <a:r>
            <a:rPr lang="en-US" dirty="0"/>
            <a:t>House of Lords passed amended Bill back to Commons after third reading</a:t>
          </a:r>
        </a:p>
      </dgm:t>
    </dgm:pt>
    <dgm:pt modelId="{9483382E-A199-4BFF-87A4-275BD8BCCABD}" type="parTrans" cxnId="{1C15087B-2EB8-4273-941A-2E226CB5907E}">
      <dgm:prSet/>
      <dgm:spPr/>
      <dgm:t>
        <a:bodyPr/>
        <a:lstStyle/>
        <a:p>
          <a:endParaRPr lang="en-US"/>
        </a:p>
      </dgm:t>
    </dgm:pt>
    <dgm:pt modelId="{DD0E534B-B75D-4E0B-8E17-CC934DE26183}" type="sibTrans" cxnId="{1C15087B-2EB8-4273-941A-2E226CB5907E}">
      <dgm:prSet/>
      <dgm:spPr/>
      <dgm:t>
        <a:bodyPr/>
        <a:lstStyle/>
        <a:p>
          <a:endParaRPr lang="en-US"/>
        </a:p>
      </dgm:t>
    </dgm:pt>
    <dgm:pt modelId="{031E76F0-6773-46D3-BFC4-576995BB4C01}">
      <dgm:prSet/>
      <dgm:spPr/>
      <dgm:t>
        <a:bodyPr/>
        <a:lstStyle/>
        <a:p>
          <a:pPr>
            <a:defRPr b="1"/>
          </a:pPr>
          <a:r>
            <a:rPr lang="en-US" dirty="0"/>
            <a:t>May 2022?</a:t>
          </a:r>
        </a:p>
      </dgm:t>
    </dgm:pt>
    <dgm:pt modelId="{5D4971A9-4F33-4B26-8D62-0FBBC4B36814}" type="parTrans" cxnId="{8DB15BD9-5DAB-4CE1-8ECE-E741ABD07837}">
      <dgm:prSet/>
      <dgm:spPr/>
      <dgm:t>
        <a:bodyPr/>
        <a:lstStyle/>
        <a:p>
          <a:endParaRPr lang="en-US"/>
        </a:p>
      </dgm:t>
    </dgm:pt>
    <dgm:pt modelId="{08135597-26B7-4A9A-8BD9-795E77B1ECE8}" type="sibTrans" cxnId="{8DB15BD9-5DAB-4CE1-8ECE-E741ABD07837}">
      <dgm:prSet/>
      <dgm:spPr/>
      <dgm:t>
        <a:bodyPr/>
        <a:lstStyle/>
        <a:p>
          <a:endParaRPr lang="en-US"/>
        </a:p>
      </dgm:t>
    </dgm:pt>
    <dgm:pt modelId="{39AB9AC4-45B5-431A-9FEA-356376BFFCB5}">
      <dgm:prSet/>
      <dgm:spPr/>
      <dgm:t>
        <a:bodyPr/>
        <a:lstStyle/>
        <a:p>
          <a:r>
            <a:rPr lang="en-US"/>
            <a:t>Royal Assent</a:t>
          </a:r>
        </a:p>
      </dgm:t>
    </dgm:pt>
    <dgm:pt modelId="{48C0ACEF-15B9-4FD8-A125-E7C5EE770C5E}" type="parTrans" cxnId="{DA81D16A-BC7E-46D9-8BC7-6B0C5827B5F2}">
      <dgm:prSet/>
      <dgm:spPr/>
      <dgm:t>
        <a:bodyPr/>
        <a:lstStyle/>
        <a:p>
          <a:endParaRPr lang="en-US"/>
        </a:p>
      </dgm:t>
    </dgm:pt>
    <dgm:pt modelId="{E25BD8D7-9222-4D87-BA7D-9F563EBFD148}" type="sibTrans" cxnId="{DA81D16A-BC7E-46D9-8BC7-6B0C5827B5F2}">
      <dgm:prSet/>
      <dgm:spPr/>
      <dgm:t>
        <a:bodyPr/>
        <a:lstStyle/>
        <a:p>
          <a:endParaRPr lang="en-US"/>
        </a:p>
      </dgm:t>
    </dgm:pt>
    <dgm:pt modelId="{C9686801-B878-4D50-8C6C-C1B2204B17D8}">
      <dgm:prSet/>
      <dgm:spPr/>
      <dgm:t>
        <a:bodyPr/>
        <a:lstStyle/>
        <a:p>
          <a:pPr>
            <a:defRPr b="1"/>
          </a:pPr>
          <a:r>
            <a:rPr lang="en-US" dirty="0"/>
            <a:t>30 March</a:t>
          </a:r>
        </a:p>
      </dgm:t>
    </dgm:pt>
    <dgm:pt modelId="{6198F6DA-8653-41A3-BAAB-825ACB8EBAD8}" type="parTrans" cxnId="{832D7FC3-5E84-410D-9A46-CAF144B5A6B8}">
      <dgm:prSet/>
      <dgm:spPr/>
      <dgm:t>
        <a:bodyPr/>
        <a:lstStyle/>
        <a:p>
          <a:endParaRPr lang="en-GB"/>
        </a:p>
      </dgm:t>
    </dgm:pt>
    <dgm:pt modelId="{5CE9BAE6-A804-430D-9EA2-875906EC2EF5}" type="sibTrans" cxnId="{832D7FC3-5E84-410D-9A46-CAF144B5A6B8}">
      <dgm:prSet/>
      <dgm:spPr/>
      <dgm:t>
        <a:bodyPr/>
        <a:lstStyle/>
        <a:p>
          <a:endParaRPr lang="en-GB"/>
        </a:p>
      </dgm:t>
    </dgm:pt>
    <dgm:pt modelId="{26A70A51-E669-4711-979D-67619DE843DB}">
      <dgm:prSet/>
      <dgm:spPr/>
      <dgm:t>
        <a:bodyPr/>
        <a:lstStyle/>
        <a:p>
          <a:r>
            <a:rPr lang="en-US" dirty="0"/>
            <a:t>House of Commons start considering Lords’ amendments (‘ping pong’ stage)</a:t>
          </a:r>
        </a:p>
      </dgm:t>
    </dgm:pt>
    <dgm:pt modelId="{9A51BE45-62FF-4C53-92C3-BCC39CA3EF7F}" type="parTrans" cxnId="{98876D31-187F-45E2-A4FC-5A6479F87135}">
      <dgm:prSet/>
      <dgm:spPr/>
      <dgm:t>
        <a:bodyPr/>
        <a:lstStyle/>
        <a:p>
          <a:endParaRPr lang="en-GB"/>
        </a:p>
      </dgm:t>
    </dgm:pt>
    <dgm:pt modelId="{AF0BAE2B-D33B-42F8-A6CD-32839AE5C960}" type="sibTrans" cxnId="{98876D31-187F-45E2-A4FC-5A6479F87135}">
      <dgm:prSet/>
      <dgm:spPr/>
      <dgm:t>
        <a:bodyPr/>
        <a:lstStyle/>
        <a:p>
          <a:endParaRPr lang="en-GB"/>
        </a:p>
      </dgm:t>
    </dgm:pt>
    <dgm:pt modelId="{DED83082-53C4-4516-998B-01BAE247FAC7}">
      <dgm:prSet/>
      <dgm:spPr/>
      <dgm:t>
        <a:bodyPr/>
        <a:lstStyle/>
        <a:p>
          <a:pPr>
            <a:defRPr b="1"/>
          </a:pPr>
          <a:r>
            <a:rPr lang="en-US" dirty="0"/>
            <a:t>6 July 2021</a:t>
          </a:r>
        </a:p>
      </dgm:t>
    </dgm:pt>
    <dgm:pt modelId="{4A3EA0E8-D0E8-42BF-B846-838236D4C115}" type="parTrans" cxnId="{27200627-8B4D-414B-907A-59CA240C701E}">
      <dgm:prSet/>
      <dgm:spPr/>
      <dgm:t>
        <a:bodyPr/>
        <a:lstStyle/>
        <a:p>
          <a:endParaRPr lang="en-GB"/>
        </a:p>
      </dgm:t>
    </dgm:pt>
    <dgm:pt modelId="{96F4D2FF-2BFA-4D64-A48E-55087E5CA371}" type="sibTrans" cxnId="{27200627-8B4D-414B-907A-59CA240C701E}">
      <dgm:prSet/>
      <dgm:spPr/>
      <dgm:t>
        <a:bodyPr/>
        <a:lstStyle/>
        <a:p>
          <a:endParaRPr lang="en-GB"/>
        </a:p>
      </dgm:t>
    </dgm:pt>
    <dgm:pt modelId="{D3EC99E0-CDB9-4BD7-9823-D3A71865A94B}">
      <dgm:prSet/>
      <dgm:spPr/>
      <dgm:t>
        <a:bodyPr/>
        <a:lstStyle/>
        <a:p>
          <a:r>
            <a:rPr lang="en-US" dirty="0"/>
            <a:t>Entered House of Commons (first reading)</a:t>
          </a:r>
        </a:p>
      </dgm:t>
    </dgm:pt>
    <dgm:pt modelId="{C565DF7B-E0DA-4B7F-AA6F-5561A4BD21ED}" type="parTrans" cxnId="{C0926BAF-A23B-4138-B671-BE59A83D5B99}">
      <dgm:prSet/>
      <dgm:spPr/>
      <dgm:t>
        <a:bodyPr/>
        <a:lstStyle/>
        <a:p>
          <a:endParaRPr lang="en-GB"/>
        </a:p>
      </dgm:t>
    </dgm:pt>
    <dgm:pt modelId="{51491ABD-6A98-4396-AA80-065B43C05876}" type="sibTrans" cxnId="{C0926BAF-A23B-4138-B671-BE59A83D5B99}">
      <dgm:prSet/>
      <dgm:spPr/>
      <dgm:t>
        <a:bodyPr/>
        <a:lstStyle/>
        <a:p>
          <a:endParaRPr lang="en-GB"/>
        </a:p>
      </dgm:t>
    </dgm:pt>
    <dgm:pt modelId="{367F6AFD-DEEE-4571-8FC9-A52393D9F472}">
      <dgm:prSet/>
      <dgm:spPr/>
      <dgm:t>
        <a:bodyPr/>
        <a:lstStyle/>
        <a:p>
          <a:pPr>
            <a:defRPr b="1"/>
          </a:pPr>
          <a:r>
            <a:rPr lang="en-US" dirty="0"/>
            <a:t>31 March</a:t>
          </a:r>
        </a:p>
      </dgm:t>
    </dgm:pt>
    <dgm:pt modelId="{3931F4DA-7C0F-42D1-B309-CC970325DA85}" type="parTrans" cxnId="{A7A7EDBD-C72C-4EBD-ABE9-A1B09CD1E65D}">
      <dgm:prSet/>
      <dgm:spPr/>
      <dgm:t>
        <a:bodyPr/>
        <a:lstStyle/>
        <a:p>
          <a:endParaRPr lang="en-GB"/>
        </a:p>
      </dgm:t>
    </dgm:pt>
    <dgm:pt modelId="{A56E04D8-93E4-4920-8890-A5F92C458F9B}" type="sibTrans" cxnId="{A7A7EDBD-C72C-4EBD-ABE9-A1B09CD1E65D}">
      <dgm:prSet/>
      <dgm:spPr/>
      <dgm:t>
        <a:bodyPr/>
        <a:lstStyle/>
        <a:p>
          <a:endParaRPr lang="en-GB"/>
        </a:p>
      </dgm:t>
    </dgm:pt>
    <dgm:pt modelId="{053B7363-49B0-48B8-8B1C-991121F3EB0C}">
      <dgm:prSet/>
      <dgm:spPr/>
      <dgm:t>
        <a:bodyPr/>
        <a:lstStyle/>
        <a:p>
          <a:r>
            <a:rPr lang="en-US" dirty="0"/>
            <a:t>Commons rises for Easter recess</a:t>
          </a:r>
        </a:p>
      </dgm:t>
    </dgm:pt>
    <dgm:pt modelId="{661FB6F6-A232-4421-9D21-D0BEF783BB61}" type="parTrans" cxnId="{119565A1-888E-4742-9976-A058378887C3}">
      <dgm:prSet/>
      <dgm:spPr/>
      <dgm:t>
        <a:bodyPr/>
        <a:lstStyle/>
        <a:p>
          <a:endParaRPr lang="en-GB"/>
        </a:p>
      </dgm:t>
    </dgm:pt>
    <dgm:pt modelId="{85454C97-21DA-4783-A1F1-15CB2A8A621B}" type="sibTrans" cxnId="{119565A1-888E-4742-9976-A058378887C3}">
      <dgm:prSet/>
      <dgm:spPr/>
      <dgm:t>
        <a:bodyPr/>
        <a:lstStyle/>
        <a:p>
          <a:endParaRPr lang="en-GB"/>
        </a:p>
      </dgm:t>
    </dgm:pt>
    <dgm:pt modelId="{032660FD-47C4-4F00-885A-73128D6CFCF1}">
      <dgm:prSet/>
      <dgm:spPr/>
      <dgm:t>
        <a:bodyPr/>
        <a:lstStyle/>
        <a:p>
          <a:pPr>
            <a:defRPr b="1"/>
          </a:pPr>
          <a:r>
            <a:rPr lang="en-US" dirty="0"/>
            <a:t>19 April</a:t>
          </a:r>
        </a:p>
      </dgm:t>
    </dgm:pt>
    <dgm:pt modelId="{2AE8443F-5F4C-4DD0-8FC7-9E13D63AF788}" type="parTrans" cxnId="{B815B78F-AD8A-47EF-99F6-97848DE771ED}">
      <dgm:prSet/>
      <dgm:spPr/>
      <dgm:t>
        <a:bodyPr/>
        <a:lstStyle/>
        <a:p>
          <a:endParaRPr lang="en-GB"/>
        </a:p>
      </dgm:t>
    </dgm:pt>
    <dgm:pt modelId="{7D516999-7B2C-4875-A0D8-781351EA0CD4}" type="sibTrans" cxnId="{B815B78F-AD8A-47EF-99F6-97848DE771ED}">
      <dgm:prSet/>
      <dgm:spPr/>
      <dgm:t>
        <a:bodyPr/>
        <a:lstStyle/>
        <a:p>
          <a:endParaRPr lang="en-GB"/>
        </a:p>
      </dgm:t>
    </dgm:pt>
    <dgm:pt modelId="{4FDBEAA3-9356-44B4-8E72-B9582F9C9430}">
      <dgm:prSet/>
      <dgm:spPr/>
      <dgm:t>
        <a:bodyPr/>
        <a:lstStyle/>
        <a:p>
          <a:r>
            <a:rPr lang="en-US" dirty="0"/>
            <a:t>Commons returns from Easter recess</a:t>
          </a:r>
        </a:p>
      </dgm:t>
    </dgm:pt>
    <dgm:pt modelId="{2145E5BA-9028-4701-BAF0-89312E1DE6EE}" type="parTrans" cxnId="{0B2FF269-A465-4361-95CD-83983BD59B24}">
      <dgm:prSet/>
      <dgm:spPr/>
      <dgm:t>
        <a:bodyPr/>
        <a:lstStyle/>
        <a:p>
          <a:endParaRPr lang="en-GB"/>
        </a:p>
      </dgm:t>
    </dgm:pt>
    <dgm:pt modelId="{4CE7E0F1-33AD-406C-8825-0D9CB58ED14F}" type="sibTrans" cxnId="{0B2FF269-A465-4361-95CD-83983BD59B24}">
      <dgm:prSet/>
      <dgm:spPr/>
      <dgm:t>
        <a:bodyPr/>
        <a:lstStyle/>
        <a:p>
          <a:endParaRPr lang="en-GB"/>
        </a:p>
      </dgm:t>
    </dgm:pt>
    <dgm:pt modelId="{5993F8D0-CD6A-4208-8C96-D3938E2A7323}" type="pres">
      <dgm:prSet presAssocID="{1F7851BB-D2B8-489E-8D82-2FF7FFA1C235}" presName="root" presStyleCnt="0">
        <dgm:presLayoutVars>
          <dgm:chMax/>
          <dgm:chPref/>
          <dgm:animLvl val="lvl"/>
        </dgm:presLayoutVars>
      </dgm:prSet>
      <dgm:spPr/>
    </dgm:pt>
    <dgm:pt modelId="{CF17F960-D224-4345-B461-1DFF50A24564}" type="pres">
      <dgm:prSet presAssocID="{1F7851BB-D2B8-489E-8D82-2FF7FFA1C235}" presName="divider" presStyleLbl="fgAcc1" presStyleIdx="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9814FD3D-EC48-4A1A-85F5-ACD78FC86475}" type="pres">
      <dgm:prSet presAssocID="{1F7851BB-D2B8-489E-8D82-2FF7FFA1C235}" presName="nodes" presStyleCnt="0">
        <dgm:presLayoutVars>
          <dgm:chMax/>
          <dgm:chPref/>
          <dgm:animLvl val="lvl"/>
        </dgm:presLayoutVars>
      </dgm:prSet>
      <dgm:spPr/>
    </dgm:pt>
    <dgm:pt modelId="{ACDE49B4-A441-4021-BFF1-A1D9509043FC}" type="pres">
      <dgm:prSet presAssocID="{DED83082-53C4-4516-998B-01BAE247FAC7}" presName="composite" presStyleCnt="0"/>
      <dgm:spPr/>
    </dgm:pt>
    <dgm:pt modelId="{1447BEA3-FF06-4D68-9A36-409B7D5149EF}" type="pres">
      <dgm:prSet presAssocID="{DED83082-53C4-4516-998B-01BAE247FAC7}" presName="ConnectorPoint" presStyleLbl="lnNode1" presStyleIdx="0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FC7E85A-34B1-47DF-B405-8974D0E35188}" type="pres">
      <dgm:prSet presAssocID="{DED83082-53C4-4516-998B-01BAE247FAC7}" presName="DropPinPlaceHolder" presStyleCnt="0"/>
      <dgm:spPr/>
    </dgm:pt>
    <dgm:pt modelId="{F9AFD34E-B4AF-443A-8FEB-4E58FBD8AEF1}" type="pres">
      <dgm:prSet presAssocID="{DED83082-53C4-4516-998B-01BAE247FAC7}" presName="DropPin" presStyleLbl="alignNode1" presStyleIdx="0" presStyleCnt="10"/>
      <dgm:spPr/>
    </dgm:pt>
    <dgm:pt modelId="{DF7456F8-91D4-41F0-A5C6-83F5FCF47977}" type="pres">
      <dgm:prSet presAssocID="{DED83082-53C4-4516-998B-01BAE247FAC7}" presName="Ellipse" presStyleLbl="fgAcc1" presStyleIdx="1" presStyleCnt="11"/>
      <dgm:spPr>
        <a:solidFill>
          <a:srgbClr val="92D050">
            <a:alpha val="90000"/>
          </a:srgbClr>
        </a:solidFill>
        <a:ln w="15875" cap="flat" cmpd="sng" algn="ctr">
          <a:noFill/>
          <a:prstDash val="solid"/>
        </a:ln>
        <a:effectLst/>
      </dgm:spPr>
    </dgm:pt>
    <dgm:pt modelId="{68812853-56D5-45A0-95EE-7FF2E2E27913}" type="pres">
      <dgm:prSet presAssocID="{DED83082-53C4-4516-998B-01BAE247FAC7}" presName="L2TextContainer" presStyleLbl="revTx" presStyleIdx="0" presStyleCnt="20">
        <dgm:presLayoutVars>
          <dgm:bulletEnabled val="1"/>
        </dgm:presLayoutVars>
      </dgm:prSet>
      <dgm:spPr/>
    </dgm:pt>
    <dgm:pt modelId="{BD290A3F-0D15-4510-A56E-D34582646E67}" type="pres">
      <dgm:prSet presAssocID="{DED83082-53C4-4516-998B-01BAE247FAC7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</dgm:pt>
    <dgm:pt modelId="{30A95EE5-E583-459A-A0FB-8BA4C5E4C297}" type="pres">
      <dgm:prSet presAssocID="{DED83082-53C4-4516-998B-01BAE247FAC7}" presName="ConnectLine" presStyleLbl="sibTrans1D1" presStyleIdx="0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D9E2F42-1D97-4938-BF7D-B078080663C0}" type="pres">
      <dgm:prSet presAssocID="{DED83082-53C4-4516-998B-01BAE247FAC7}" presName="EmptyPlaceHolder" presStyleCnt="0"/>
      <dgm:spPr/>
    </dgm:pt>
    <dgm:pt modelId="{7A57240E-3312-43B1-B909-67C2825A2EAA}" type="pres">
      <dgm:prSet presAssocID="{96F4D2FF-2BFA-4D64-A48E-55087E5CA371}" presName="spaceBetweenRectangles" presStyleCnt="0"/>
      <dgm:spPr/>
    </dgm:pt>
    <dgm:pt modelId="{509695D0-4143-4A4F-8C99-589CFBAFE589}" type="pres">
      <dgm:prSet presAssocID="{F74B0417-FD9F-4838-9222-151A5ED7029A}" presName="composite" presStyleCnt="0"/>
      <dgm:spPr/>
    </dgm:pt>
    <dgm:pt modelId="{EED183F0-1A5B-475B-B3BE-2D7C07F05EFA}" type="pres">
      <dgm:prSet presAssocID="{F74B0417-FD9F-4838-9222-151A5ED7029A}" presName="ConnectorPoint" presStyleLbl="lnNode1" presStyleIdx="1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DB2F1A9-773F-4200-BAD3-18D3F9AF64F0}" type="pres">
      <dgm:prSet presAssocID="{F74B0417-FD9F-4838-9222-151A5ED7029A}" presName="DropPinPlaceHolder" presStyleCnt="0"/>
      <dgm:spPr/>
    </dgm:pt>
    <dgm:pt modelId="{4D391CEF-815D-413C-B8B3-DEB5A8269E87}" type="pres">
      <dgm:prSet presAssocID="{F74B0417-FD9F-4838-9222-151A5ED7029A}" presName="DropPin" presStyleLbl="alignNode1" presStyleIdx="1" presStyleCnt="10"/>
      <dgm:spPr/>
    </dgm:pt>
    <dgm:pt modelId="{B6D620FF-06BA-4830-B488-576BDE293383}" type="pres">
      <dgm:prSet presAssocID="{F74B0417-FD9F-4838-9222-151A5ED7029A}" presName="Ellipse" presStyleLbl="fgAcc1" presStyleIdx="2" presStyleCnt="11"/>
      <dgm:spPr>
        <a:solidFill>
          <a:srgbClr val="92D050"/>
        </a:solidFill>
        <a:ln w="15875" cap="flat" cmpd="sng" algn="ctr">
          <a:noFill/>
          <a:prstDash val="solid"/>
        </a:ln>
        <a:effectLst/>
      </dgm:spPr>
    </dgm:pt>
    <dgm:pt modelId="{6B772359-8000-46C9-99F6-A6A1A6AB7778}" type="pres">
      <dgm:prSet presAssocID="{F74B0417-FD9F-4838-9222-151A5ED7029A}" presName="L2TextContainer" presStyleLbl="revTx" presStyleIdx="2" presStyleCnt="20">
        <dgm:presLayoutVars>
          <dgm:bulletEnabled val="1"/>
        </dgm:presLayoutVars>
      </dgm:prSet>
      <dgm:spPr/>
    </dgm:pt>
    <dgm:pt modelId="{58EA0608-1807-48E5-9D39-532EE1DACC2A}" type="pres">
      <dgm:prSet presAssocID="{F74B0417-FD9F-4838-9222-151A5ED7029A}" presName="L1TextContainer" presStyleLbl="revTx" presStyleIdx="3" presStyleCnt="20">
        <dgm:presLayoutVars>
          <dgm:chMax val="1"/>
          <dgm:chPref val="1"/>
          <dgm:bulletEnabled val="1"/>
        </dgm:presLayoutVars>
      </dgm:prSet>
      <dgm:spPr/>
    </dgm:pt>
    <dgm:pt modelId="{121C1247-FA50-44E8-86BB-FC8EF2C7962B}" type="pres">
      <dgm:prSet presAssocID="{F74B0417-FD9F-4838-9222-151A5ED7029A}" presName="ConnectLine" presStyleLbl="sibTrans1D1" presStyleIdx="1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63FDDDC-34A8-422C-9472-AF22E4991360}" type="pres">
      <dgm:prSet presAssocID="{F74B0417-FD9F-4838-9222-151A5ED7029A}" presName="EmptyPlaceHolder" presStyleCnt="0"/>
      <dgm:spPr/>
    </dgm:pt>
    <dgm:pt modelId="{5DC191DE-19B7-43F5-A6E6-9291B6C3A42E}" type="pres">
      <dgm:prSet presAssocID="{4DE695A0-5C3C-4C29-B987-CDA0BFA93899}" presName="spaceBetweenRectangles" presStyleCnt="0"/>
      <dgm:spPr/>
    </dgm:pt>
    <dgm:pt modelId="{D4A5E439-64D6-4541-832F-B85BD333F98A}" type="pres">
      <dgm:prSet presAssocID="{82527248-B5CC-4443-BAE0-2588AA44CC99}" presName="composite" presStyleCnt="0"/>
      <dgm:spPr/>
    </dgm:pt>
    <dgm:pt modelId="{B8349F68-DE87-45AC-948C-11593B3E8E6D}" type="pres">
      <dgm:prSet presAssocID="{82527248-B5CC-4443-BAE0-2588AA44CC99}" presName="ConnectorPoint" presStyleLbl="lnNode1" presStyleIdx="2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DD85276-2E81-4090-AB98-84098F9EF3C3}" type="pres">
      <dgm:prSet presAssocID="{82527248-B5CC-4443-BAE0-2588AA44CC99}" presName="DropPinPlaceHolder" presStyleCnt="0"/>
      <dgm:spPr/>
    </dgm:pt>
    <dgm:pt modelId="{63284459-5D8A-4A12-B188-D778CA8E554F}" type="pres">
      <dgm:prSet presAssocID="{82527248-B5CC-4443-BAE0-2588AA44CC99}" presName="DropPin" presStyleLbl="alignNode1" presStyleIdx="2" presStyleCnt="10"/>
      <dgm:spPr/>
    </dgm:pt>
    <dgm:pt modelId="{976DDDA3-2FF7-4C21-80B2-2549118DDCFA}" type="pres">
      <dgm:prSet presAssocID="{82527248-B5CC-4443-BAE0-2588AA44CC99}" presName="Ellipse" presStyleLbl="fgAcc1" presStyleIdx="3" presStyleCnt="11"/>
      <dgm:spPr>
        <a:solidFill>
          <a:srgbClr val="92D050"/>
        </a:solidFill>
        <a:ln w="15875" cap="flat" cmpd="sng" algn="ctr">
          <a:noFill/>
          <a:prstDash val="solid"/>
        </a:ln>
        <a:effectLst/>
      </dgm:spPr>
    </dgm:pt>
    <dgm:pt modelId="{2B29BC47-BDD6-40B4-8BDC-EEF98682EFCB}" type="pres">
      <dgm:prSet presAssocID="{82527248-B5CC-4443-BAE0-2588AA44CC99}" presName="L2TextContainer" presStyleLbl="revTx" presStyleIdx="4" presStyleCnt="20">
        <dgm:presLayoutVars>
          <dgm:bulletEnabled val="1"/>
        </dgm:presLayoutVars>
      </dgm:prSet>
      <dgm:spPr/>
    </dgm:pt>
    <dgm:pt modelId="{EB05EF45-D6B5-4BF3-ACDF-AA40060528AB}" type="pres">
      <dgm:prSet presAssocID="{82527248-B5CC-4443-BAE0-2588AA44CC99}" presName="L1TextContainer" presStyleLbl="revTx" presStyleIdx="5" presStyleCnt="20">
        <dgm:presLayoutVars>
          <dgm:chMax val="1"/>
          <dgm:chPref val="1"/>
          <dgm:bulletEnabled val="1"/>
        </dgm:presLayoutVars>
      </dgm:prSet>
      <dgm:spPr/>
    </dgm:pt>
    <dgm:pt modelId="{DCE53108-51FE-43FB-ABE0-26BDC3F71B1E}" type="pres">
      <dgm:prSet presAssocID="{82527248-B5CC-4443-BAE0-2588AA44CC99}" presName="ConnectLine" presStyleLbl="sibTrans1D1" presStyleIdx="2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2409BB8-0D06-40AC-B89F-129AB4D1AD7A}" type="pres">
      <dgm:prSet presAssocID="{82527248-B5CC-4443-BAE0-2588AA44CC99}" presName="EmptyPlaceHolder" presStyleCnt="0"/>
      <dgm:spPr/>
    </dgm:pt>
    <dgm:pt modelId="{3333EB7E-7186-49E4-ABD5-1AAD45E06BF7}" type="pres">
      <dgm:prSet presAssocID="{91DAAA09-E61B-4720-B44A-1024C7B93D31}" presName="spaceBetweenRectangles" presStyleCnt="0"/>
      <dgm:spPr/>
    </dgm:pt>
    <dgm:pt modelId="{B96CF873-B267-4AD9-AF4F-1F28EA042927}" type="pres">
      <dgm:prSet presAssocID="{14BE3D56-6FD6-4126-BD5D-4747A8DFB5D9}" presName="composite" presStyleCnt="0"/>
      <dgm:spPr/>
    </dgm:pt>
    <dgm:pt modelId="{1DFC1DA0-1B3B-49EA-B98A-28D382EE9966}" type="pres">
      <dgm:prSet presAssocID="{14BE3D56-6FD6-4126-BD5D-4747A8DFB5D9}" presName="ConnectorPoint" presStyleLbl="lnNode1" presStyleIdx="3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FDA48FD-CDB2-439F-A5C9-5EC7170849FC}" type="pres">
      <dgm:prSet presAssocID="{14BE3D56-6FD6-4126-BD5D-4747A8DFB5D9}" presName="DropPinPlaceHolder" presStyleCnt="0"/>
      <dgm:spPr/>
    </dgm:pt>
    <dgm:pt modelId="{EDF6E213-680C-44BD-A11E-D7D79CEF1872}" type="pres">
      <dgm:prSet presAssocID="{14BE3D56-6FD6-4126-BD5D-4747A8DFB5D9}" presName="DropPin" presStyleLbl="alignNode1" presStyleIdx="3" presStyleCnt="10"/>
      <dgm:spPr/>
    </dgm:pt>
    <dgm:pt modelId="{3FECA558-0814-4A7C-879D-06B9067C2814}" type="pres">
      <dgm:prSet presAssocID="{14BE3D56-6FD6-4126-BD5D-4747A8DFB5D9}" presName="Ellipse" presStyleLbl="fgAcc1" presStyleIdx="4" presStyleCnt="11"/>
      <dgm:spPr>
        <a:solidFill>
          <a:srgbClr val="92D050"/>
        </a:solidFill>
        <a:ln w="15875" cap="flat" cmpd="sng" algn="ctr">
          <a:noFill/>
          <a:prstDash val="solid"/>
        </a:ln>
        <a:effectLst/>
      </dgm:spPr>
    </dgm:pt>
    <dgm:pt modelId="{583816B4-127A-4BC7-9D1F-806002B67477}" type="pres">
      <dgm:prSet presAssocID="{14BE3D56-6FD6-4126-BD5D-4747A8DFB5D9}" presName="L2TextContainer" presStyleLbl="revTx" presStyleIdx="6" presStyleCnt="20">
        <dgm:presLayoutVars>
          <dgm:bulletEnabled val="1"/>
        </dgm:presLayoutVars>
      </dgm:prSet>
      <dgm:spPr/>
    </dgm:pt>
    <dgm:pt modelId="{AFEDD425-18FD-4335-B42A-6AED0141C579}" type="pres">
      <dgm:prSet presAssocID="{14BE3D56-6FD6-4126-BD5D-4747A8DFB5D9}" presName="L1TextContainer" presStyleLbl="revTx" presStyleIdx="7" presStyleCnt="20">
        <dgm:presLayoutVars>
          <dgm:chMax val="1"/>
          <dgm:chPref val="1"/>
          <dgm:bulletEnabled val="1"/>
        </dgm:presLayoutVars>
      </dgm:prSet>
      <dgm:spPr/>
    </dgm:pt>
    <dgm:pt modelId="{5132570A-CA9D-418E-A926-B5E960253F61}" type="pres">
      <dgm:prSet presAssocID="{14BE3D56-6FD6-4126-BD5D-4747A8DFB5D9}" presName="ConnectLine" presStyleLbl="sibTrans1D1" presStyleIdx="3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EA50FEC-7DB6-471A-A5F9-13090A28FFBB}" type="pres">
      <dgm:prSet presAssocID="{14BE3D56-6FD6-4126-BD5D-4747A8DFB5D9}" presName="EmptyPlaceHolder" presStyleCnt="0"/>
      <dgm:spPr/>
    </dgm:pt>
    <dgm:pt modelId="{E595123E-60E5-4A70-AB08-2441F53C4F3D}" type="pres">
      <dgm:prSet presAssocID="{ECD35B3C-EC38-41E6-B1AC-F3FB4D28DBBC}" presName="spaceBetweenRectangles" presStyleCnt="0"/>
      <dgm:spPr/>
    </dgm:pt>
    <dgm:pt modelId="{59D10EE0-3BA3-4DF3-B9BB-B6D71A6BDA95}" type="pres">
      <dgm:prSet presAssocID="{875D9D2C-FC70-4A6A-A992-D5273EE2791B}" presName="composite" presStyleCnt="0"/>
      <dgm:spPr/>
    </dgm:pt>
    <dgm:pt modelId="{C483A785-D89D-479B-8E3C-35FB1509FE84}" type="pres">
      <dgm:prSet presAssocID="{875D9D2C-FC70-4A6A-A992-D5273EE2791B}" presName="ConnectorPoint" presStyleLbl="lnNode1" presStyleIdx="4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0F1F46A-410C-4D78-928E-7B62AC9AA967}" type="pres">
      <dgm:prSet presAssocID="{875D9D2C-FC70-4A6A-A992-D5273EE2791B}" presName="DropPinPlaceHolder" presStyleCnt="0"/>
      <dgm:spPr/>
    </dgm:pt>
    <dgm:pt modelId="{5FEC6B9F-F231-47B8-8050-A5B144BC2157}" type="pres">
      <dgm:prSet presAssocID="{875D9D2C-FC70-4A6A-A992-D5273EE2791B}" presName="DropPin" presStyleLbl="alignNode1" presStyleIdx="4" presStyleCnt="10"/>
      <dgm:spPr/>
    </dgm:pt>
    <dgm:pt modelId="{1AB33DAC-9816-4409-8569-A46A57C55C89}" type="pres">
      <dgm:prSet presAssocID="{875D9D2C-FC70-4A6A-A992-D5273EE2791B}" presName="Ellipse" presStyleLbl="fgAcc1" presStyleIdx="5" presStyleCnt="11"/>
      <dgm:spPr>
        <a:solidFill>
          <a:srgbClr val="92D050"/>
        </a:solidFill>
        <a:ln w="15875" cap="flat" cmpd="sng" algn="ctr">
          <a:noFill/>
          <a:prstDash val="solid"/>
        </a:ln>
        <a:effectLst/>
      </dgm:spPr>
    </dgm:pt>
    <dgm:pt modelId="{BEE1A1BC-D050-4828-93A1-86EBF7B0E7F6}" type="pres">
      <dgm:prSet presAssocID="{875D9D2C-FC70-4A6A-A992-D5273EE2791B}" presName="L2TextContainer" presStyleLbl="revTx" presStyleIdx="8" presStyleCnt="20">
        <dgm:presLayoutVars>
          <dgm:bulletEnabled val="1"/>
        </dgm:presLayoutVars>
      </dgm:prSet>
      <dgm:spPr/>
    </dgm:pt>
    <dgm:pt modelId="{3D793ACA-2CAA-492D-8275-6B10A353A164}" type="pres">
      <dgm:prSet presAssocID="{875D9D2C-FC70-4A6A-A992-D5273EE2791B}" presName="L1TextContainer" presStyleLbl="revTx" presStyleIdx="9" presStyleCnt="20">
        <dgm:presLayoutVars>
          <dgm:chMax val="1"/>
          <dgm:chPref val="1"/>
          <dgm:bulletEnabled val="1"/>
        </dgm:presLayoutVars>
      </dgm:prSet>
      <dgm:spPr/>
    </dgm:pt>
    <dgm:pt modelId="{BA01E4DD-75AC-4F7D-BEE8-1E14F66FBF1B}" type="pres">
      <dgm:prSet presAssocID="{875D9D2C-FC70-4A6A-A992-D5273EE2791B}" presName="ConnectLine" presStyleLbl="sibTrans1D1" presStyleIdx="4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7234BBE-2C56-49F3-9C3E-FB30569C3563}" type="pres">
      <dgm:prSet presAssocID="{875D9D2C-FC70-4A6A-A992-D5273EE2791B}" presName="EmptyPlaceHolder" presStyleCnt="0"/>
      <dgm:spPr/>
    </dgm:pt>
    <dgm:pt modelId="{8B9466AD-0A42-4372-9E2C-8AC5A30EC51F}" type="pres">
      <dgm:prSet presAssocID="{4EC3D6B2-1E4F-4BAC-A0EA-687D69600C02}" presName="spaceBetweenRectangles" presStyleCnt="0"/>
      <dgm:spPr/>
    </dgm:pt>
    <dgm:pt modelId="{CDBD8742-5208-4A42-A7F9-B27EA57F687F}" type="pres">
      <dgm:prSet presAssocID="{DEF2EF2A-BE4C-4096-BFBD-0FAA4CDB5381}" presName="composite" presStyleCnt="0"/>
      <dgm:spPr/>
    </dgm:pt>
    <dgm:pt modelId="{79D7AF82-FC31-4950-85FE-B2B2DCB61347}" type="pres">
      <dgm:prSet presAssocID="{DEF2EF2A-BE4C-4096-BFBD-0FAA4CDB5381}" presName="ConnectorPoint" presStyleLbl="lnNode1" presStyleIdx="5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4707647-504C-442E-BC9D-1AE0D53E4F2D}" type="pres">
      <dgm:prSet presAssocID="{DEF2EF2A-BE4C-4096-BFBD-0FAA4CDB5381}" presName="DropPinPlaceHolder" presStyleCnt="0"/>
      <dgm:spPr/>
    </dgm:pt>
    <dgm:pt modelId="{44D22693-B140-4D0A-B0B7-0D9083710A93}" type="pres">
      <dgm:prSet presAssocID="{DEF2EF2A-BE4C-4096-BFBD-0FAA4CDB5381}" presName="DropPin" presStyleLbl="alignNode1" presStyleIdx="5" presStyleCnt="10"/>
      <dgm:spPr/>
    </dgm:pt>
    <dgm:pt modelId="{646931A3-B99D-4457-AFB3-BA9D3E4DAB90}" type="pres">
      <dgm:prSet presAssocID="{DEF2EF2A-BE4C-4096-BFBD-0FAA4CDB5381}" presName="Ellipse" presStyleLbl="fgAcc1" presStyleIdx="6" presStyleCnt="11"/>
      <dgm:spPr>
        <a:solidFill>
          <a:srgbClr val="92D050"/>
        </a:solidFill>
        <a:ln w="15875" cap="flat" cmpd="sng" algn="ctr">
          <a:noFill/>
          <a:prstDash val="solid"/>
        </a:ln>
        <a:effectLst/>
      </dgm:spPr>
    </dgm:pt>
    <dgm:pt modelId="{F8A34C71-24E0-45EE-BD2E-953FD129C77D}" type="pres">
      <dgm:prSet presAssocID="{DEF2EF2A-BE4C-4096-BFBD-0FAA4CDB5381}" presName="L2TextContainer" presStyleLbl="revTx" presStyleIdx="10" presStyleCnt="20">
        <dgm:presLayoutVars>
          <dgm:bulletEnabled val="1"/>
        </dgm:presLayoutVars>
      </dgm:prSet>
      <dgm:spPr/>
    </dgm:pt>
    <dgm:pt modelId="{C020D3FD-2D3E-4505-83E9-853A14669211}" type="pres">
      <dgm:prSet presAssocID="{DEF2EF2A-BE4C-4096-BFBD-0FAA4CDB5381}" presName="L1TextContainer" presStyleLbl="revTx" presStyleIdx="11" presStyleCnt="20">
        <dgm:presLayoutVars>
          <dgm:chMax val="1"/>
          <dgm:chPref val="1"/>
          <dgm:bulletEnabled val="1"/>
        </dgm:presLayoutVars>
      </dgm:prSet>
      <dgm:spPr/>
    </dgm:pt>
    <dgm:pt modelId="{8E33AF37-8F6D-430B-8AD5-CCA003B5EAE4}" type="pres">
      <dgm:prSet presAssocID="{DEF2EF2A-BE4C-4096-BFBD-0FAA4CDB5381}" presName="ConnectLine" presStyleLbl="sibTrans1D1" presStyleIdx="5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5091695-F15C-4DCE-BEF5-F05DB3D8BB34}" type="pres">
      <dgm:prSet presAssocID="{DEF2EF2A-BE4C-4096-BFBD-0FAA4CDB5381}" presName="EmptyPlaceHolder" presStyleCnt="0"/>
      <dgm:spPr/>
    </dgm:pt>
    <dgm:pt modelId="{2A1342DE-6C41-46C0-A638-A606C81BED8B}" type="pres">
      <dgm:prSet presAssocID="{83510C22-DC48-42F1-B326-A5E39E83239D}" presName="spaceBetweenRectangles" presStyleCnt="0"/>
      <dgm:spPr/>
    </dgm:pt>
    <dgm:pt modelId="{36D5A1E8-5977-45C6-8063-F7C9931668EB}" type="pres">
      <dgm:prSet presAssocID="{C9686801-B878-4D50-8C6C-C1B2204B17D8}" presName="composite" presStyleCnt="0"/>
      <dgm:spPr/>
    </dgm:pt>
    <dgm:pt modelId="{FB49301E-50B5-44A2-8B09-DEC0E3763D3E}" type="pres">
      <dgm:prSet presAssocID="{C9686801-B878-4D50-8C6C-C1B2204B17D8}" presName="ConnectorPoint" presStyleLbl="lnNode1" presStyleIdx="6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100E359-73E9-48D4-8984-1F78FF117D5D}" type="pres">
      <dgm:prSet presAssocID="{C9686801-B878-4D50-8C6C-C1B2204B17D8}" presName="DropPinPlaceHolder" presStyleCnt="0"/>
      <dgm:spPr/>
    </dgm:pt>
    <dgm:pt modelId="{B8B56D5E-F553-4AE9-8262-5AFEE3544169}" type="pres">
      <dgm:prSet presAssocID="{C9686801-B878-4D50-8C6C-C1B2204B17D8}" presName="DropPin" presStyleLbl="alignNode1" presStyleIdx="6" presStyleCnt="10"/>
      <dgm:spPr/>
    </dgm:pt>
    <dgm:pt modelId="{19A4C28A-2395-44C7-B998-6BB42072C948}" type="pres">
      <dgm:prSet presAssocID="{C9686801-B878-4D50-8C6C-C1B2204B17D8}" presName="Ellipse" presStyleLbl="fgAcc1" presStyleIdx="7" presStyleCnt="11"/>
      <dgm:spPr>
        <a:solidFill>
          <a:srgbClr val="ED7D30">
            <a:alpha val="90000"/>
          </a:srgbClr>
        </a:solidFill>
        <a:ln w="15875" cap="flat" cmpd="sng" algn="ctr">
          <a:noFill/>
          <a:prstDash val="solid"/>
        </a:ln>
        <a:effectLst/>
      </dgm:spPr>
    </dgm:pt>
    <dgm:pt modelId="{10459B94-2D1E-4496-BE73-28C8CE01972D}" type="pres">
      <dgm:prSet presAssocID="{C9686801-B878-4D50-8C6C-C1B2204B17D8}" presName="L2TextContainer" presStyleLbl="revTx" presStyleIdx="12" presStyleCnt="20">
        <dgm:presLayoutVars>
          <dgm:bulletEnabled val="1"/>
        </dgm:presLayoutVars>
      </dgm:prSet>
      <dgm:spPr/>
    </dgm:pt>
    <dgm:pt modelId="{BDF0595C-5044-4250-8896-752E2FE93ACA}" type="pres">
      <dgm:prSet presAssocID="{C9686801-B878-4D50-8C6C-C1B2204B17D8}" presName="L1TextContainer" presStyleLbl="revTx" presStyleIdx="13" presStyleCnt="20">
        <dgm:presLayoutVars>
          <dgm:chMax val="1"/>
          <dgm:chPref val="1"/>
          <dgm:bulletEnabled val="1"/>
        </dgm:presLayoutVars>
      </dgm:prSet>
      <dgm:spPr/>
    </dgm:pt>
    <dgm:pt modelId="{7227C953-03B6-40F9-81B0-6E692975D69B}" type="pres">
      <dgm:prSet presAssocID="{C9686801-B878-4D50-8C6C-C1B2204B17D8}" presName="ConnectLine" presStyleLbl="sibTrans1D1" presStyleIdx="6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4BA4858-C54D-40C1-A6AA-497F7D52CE4F}" type="pres">
      <dgm:prSet presAssocID="{C9686801-B878-4D50-8C6C-C1B2204B17D8}" presName="EmptyPlaceHolder" presStyleCnt="0"/>
      <dgm:spPr/>
    </dgm:pt>
    <dgm:pt modelId="{14B24F1B-2C9C-47B9-9254-B9E240F397C4}" type="pres">
      <dgm:prSet presAssocID="{5CE9BAE6-A804-430D-9EA2-875906EC2EF5}" presName="spaceBetweenRectangles" presStyleCnt="0"/>
      <dgm:spPr/>
    </dgm:pt>
    <dgm:pt modelId="{A2F0383A-B310-4D92-B20E-FB3467583748}" type="pres">
      <dgm:prSet presAssocID="{367F6AFD-DEEE-4571-8FC9-A52393D9F472}" presName="composite" presStyleCnt="0"/>
      <dgm:spPr/>
    </dgm:pt>
    <dgm:pt modelId="{071FBBCB-6639-4951-ACA2-07AD746C5DCB}" type="pres">
      <dgm:prSet presAssocID="{367F6AFD-DEEE-4571-8FC9-A52393D9F472}" presName="ConnectorPoint" presStyleLbl="lnNode1" presStyleIdx="7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4A6BDA9-9135-423F-8514-764A99B80E02}" type="pres">
      <dgm:prSet presAssocID="{367F6AFD-DEEE-4571-8FC9-A52393D9F472}" presName="DropPinPlaceHolder" presStyleCnt="0"/>
      <dgm:spPr/>
    </dgm:pt>
    <dgm:pt modelId="{8E6FDC88-0001-4F47-B42A-E04DCDE45E86}" type="pres">
      <dgm:prSet presAssocID="{367F6AFD-DEEE-4571-8FC9-A52393D9F472}" presName="DropPin" presStyleLbl="alignNode1" presStyleIdx="7" presStyleCnt="10"/>
      <dgm:spPr/>
    </dgm:pt>
    <dgm:pt modelId="{D43DD5BD-23DA-4787-BF02-E78BE7623E01}" type="pres">
      <dgm:prSet presAssocID="{367F6AFD-DEEE-4571-8FC9-A52393D9F472}" presName="Ellipse" presStyleLbl="fgAcc1" presStyleIdx="8" presStyleCnt="11"/>
      <dgm:spPr>
        <a:solidFill>
          <a:srgbClr val="C00000">
            <a:alpha val="90000"/>
          </a:srgbClr>
        </a:solidFill>
        <a:ln w="15875" cap="flat" cmpd="sng" algn="ctr">
          <a:noFill/>
          <a:prstDash val="solid"/>
        </a:ln>
        <a:effectLst/>
      </dgm:spPr>
    </dgm:pt>
    <dgm:pt modelId="{570556B4-CB8B-4230-99C4-1757828E47BC}" type="pres">
      <dgm:prSet presAssocID="{367F6AFD-DEEE-4571-8FC9-A52393D9F472}" presName="L2TextContainer" presStyleLbl="revTx" presStyleIdx="14" presStyleCnt="20">
        <dgm:presLayoutVars>
          <dgm:bulletEnabled val="1"/>
        </dgm:presLayoutVars>
      </dgm:prSet>
      <dgm:spPr/>
    </dgm:pt>
    <dgm:pt modelId="{6CC7C026-8518-46E8-AFE0-9B93A01A4DC9}" type="pres">
      <dgm:prSet presAssocID="{367F6AFD-DEEE-4571-8FC9-A52393D9F472}" presName="L1TextContainer" presStyleLbl="revTx" presStyleIdx="15" presStyleCnt="20">
        <dgm:presLayoutVars>
          <dgm:chMax val="1"/>
          <dgm:chPref val="1"/>
          <dgm:bulletEnabled val="1"/>
        </dgm:presLayoutVars>
      </dgm:prSet>
      <dgm:spPr/>
    </dgm:pt>
    <dgm:pt modelId="{EC74F818-C99C-4D7D-8A94-33EF54E49BB5}" type="pres">
      <dgm:prSet presAssocID="{367F6AFD-DEEE-4571-8FC9-A52393D9F472}" presName="ConnectLine" presStyleLbl="sibTrans1D1" presStyleIdx="7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0532358-ACA2-48C8-B212-8DA3F1C072C1}" type="pres">
      <dgm:prSet presAssocID="{367F6AFD-DEEE-4571-8FC9-A52393D9F472}" presName="EmptyPlaceHolder" presStyleCnt="0"/>
      <dgm:spPr/>
    </dgm:pt>
    <dgm:pt modelId="{C6E24808-7661-4DA7-935C-13E0352A9F79}" type="pres">
      <dgm:prSet presAssocID="{A56E04D8-93E4-4920-8890-A5F92C458F9B}" presName="spaceBetweenRectangles" presStyleCnt="0"/>
      <dgm:spPr/>
    </dgm:pt>
    <dgm:pt modelId="{F2279FE1-8441-4865-938A-4DC4CAD78104}" type="pres">
      <dgm:prSet presAssocID="{032660FD-47C4-4F00-885A-73128D6CFCF1}" presName="composite" presStyleCnt="0"/>
      <dgm:spPr/>
    </dgm:pt>
    <dgm:pt modelId="{7E7CC87D-7059-4073-9B90-91E6648DC67D}" type="pres">
      <dgm:prSet presAssocID="{032660FD-47C4-4F00-885A-73128D6CFCF1}" presName="ConnectorPoint" presStyleLbl="lnNode1" presStyleIdx="8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26C105A-6B96-49BA-B7DB-92FCD1178B53}" type="pres">
      <dgm:prSet presAssocID="{032660FD-47C4-4F00-885A-73128D6CFCF1}" presName="DropPinPlaceHolder" presStyleCnt="0"/>
      <dgm:spPr/>
    </dgm:pt>
    <dgm:pt modelId="{40E88328-50F2-465B-BEC2-D7A56AC968D5}" type="pres">
      <dgm:prSet presAssocID="{032660FD-47C4-4F00-885A-73128D6CFCF1}" presName="DropPin" presStyleLbl="alignNode1" presStyleIdx="8" presStyleCnt="10"/>
      <dgm:spPr/>
    </dgm:pt>
    <dgm:pt modelId="{9B0AA9B5-E5E6-4A4F-977E-E09748EDA9C5}" type="pres">
      <dgm:prSet presAssocID="{032660FD-47C4-4F00-885A-73128D6CFCF1}" presName="Ellipse" presStyleLbl="fgAcc1" presStyleIdx="9" presStyleCnt="11"/>
      <dgm:spPr>
        <a:solidFill>
          <a:srgbClr val="C00000">
            <a:alpha val="90000"/>
          </a:srgbClr>
        </a:solidFill>
        <a:ln w="15875" cap="flat" cmpd="sng" algn="ctr">
          <a:noFill/>
          <a:prstDash val="solid"/>
        </a:ln>
        <a:effectLst/>
      </dgm:spPr>
    </dgm:pt>
    <dgm:pt modelId="{23F3B7BA-988D-40AF-A8A6-7FD43746E65D}" type="pres">
      <dgm:prSet presAssocID="{032660FD-47C4-4F00-885A-73128D6CFCF1}" presName="L2TextContainer" presStyleLbl="revTx" presStyleIdx="16" presStyleCnt="20">
        <dgm:presLayoutVars>
          <dgm:bulletEnabled val="1"/>
        </dgm:presLayoutVars>
      </dgm:prSet>
      <dgm:spPr/>
    </dgm:pt>
    <dgm:pt modelId="{AF668BFA-F05F-48C8-8479-50DD41D6D1D5}" type="pres">
      <dgm:prSet presAssocID="{032660FD-47C4-4F00-885A-73128D6CFCF1}" presName="L1TextContainer" presStyleLbl="revTx" presStyleIdx="17" presStyleCnt="20">
        <dgm:presLayoutVars>
          <dgm:chMax val="1"/>
          <dgm:chPref val="1"/>
          <dgm:bulletEnabled val="1"/>
        </dgm:presLayoutVars>
      </dgm:prSet>
      <dgm:spPr/>
    </dgm:pt>
    <dgm:pt modelId="{28F7B6F8-3659-4BFD-B1AF-DC0BE6ABBE49}" type="pres">
      <dgm:prSet presAssocID="{032660FD-47C4-4F00-885A-73128D6CFCF1}" presName="ConnectLine" presStyleLbl="sibTrans1D1" presStyleIdx="8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4CB2929-5CC6-492C-B471-5051DFBDEE58}" type="pres">
      <dgm:prSet presAssocID="{032660FD-47C4-4F00-885A-73128D6CFCF1}" presName="EmptyPlaceHolder" presStyleCnt="0"/>
      <dgm:spPr/>
    </dgm:pt>
    <dgm:pt modelId="{D40E1069-61EA-4097-BB62-D06785A9303E}" type="pres">
      <dgm:prSet presAssocID="{7D516999-7B2C-4875-A0D8-781351EA0CD4}" presName="spaceBetweenRectangles" presStyleCnt="0"/>
      <dgm:spPr/>
    </dgm:pt>
    <dgm:pt modelId="{DA460D8F-8781-4D07-8F03-23A1B65404C7}" type="pres">
      <dgm:prSet presAssocID="{031E76F0-6773-46D3-BFC4-576995BB4C01}" presName="composite" presStyleCnt="0"/>
      <dgm:spPr/>
    </dgm:pt>
    <dgm:pt modelId="{78D1C10F-4A4D-4514-9D9D-BE001D56E813}" type="pres">
      <dgm:prSet presAssocID="{031E76F0-6773-46D3-BFC4-576995BB4C01}" presName="ConnectorPoint" presStyleLbl="lnNode1" presStyleIdx="9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418DEBD-0A6E-4AE8-8042-B6D552565BC0}" type="pres">
      <dgm:prSet presAssocID="{031E76F0-6773-46D3-BFC4-576995BB4C01}" presName="DropPinPlaceHolder" presStyleCnt="0"/>
      <dgm:spPr/>
    </dgm:pt>
    <dgm:pt modelId="{EAB60BE7-F221-4987-98DE-B6A291F7DDAB}" type="pres">
      <dgm:prSet presAssocID="{031E76F0-6773-46D3-BFC4-576995BB4C01}" presName="DropPin" presStyleLbl="alignNode1" presStyleIdx="9" presStyleCnt="10"/>
      <dgm:spPr/>
    </dgm:pt>
    <dgm:pt modelId="{C5961212-6B69-484E-81C2-300A4E11BBA6}" type="pres">
      <dgm:prSet presAssocID="{031E76F0-6773-46D3-BFC4-576995BB4C01}" presName="Ellipse" presStyleLbl="fgAcc1" presStyleIdx="10" presStyleCnt="11"/>
      <dgm:spPr>
        <a:solidFill>
          <a:srgbClr val="C00000">
            <a:alpha val="90000"/>
          </a:srgbClr>
        </a:solidFill>
        <a:ln w="15875" cap="flat" cmpd="sng" algn="ctr">
          <a:noFill/>
          <a:prstDash val="solid"/>
        </a:ln>
        <a:effectLst/>
      </dgm:spPr>
    </dgm:pt>
    <dgm:pt modelId="{FF71E5A7-9F6B-4274-AAF3-1F7572522D3C}" type="pres">
      <dgm:prSet presAssocID="{031E76F0-6773-46D3-BFC4-576995BB4C01}" presName="L2TextContainer" presStyleLbl="revTx" presStyleIdx="18" presStyleCnt="20">
        <dgm:presLayoutVars>
          <dgm:bulletEnabled val="1"/>
        </dgm:presLayoutVars>
      </dgm:prSet>
      <dgm:spPr/>
    </dgm:pt>
    <dgm:pt modelId="{AF9335D2-58EC-42FF-8708-061CA124ECFC}" type="pres">
      <dgm:prSet presAssocID="{031E76F0-6773-46D3-BFC4-576995BB4C01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</dgm:pt>
    <dgm:pt modelId="{5A7D0917-1342-48CF-8D93-7BADEC419D75}" type="pres">
      <dgm:prSet presAssocID="{031E76F0-6773-46D3-BFC4-576995BB4C01}" presName="ConnectLine" presStyleLbl="sibTrans1D1" presStyleIdx="9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5E48247-9856-48FA-9624-81E4A3724495}" type="pres">
      <dgm:prSet presAssocID="{031E76F0-6773-46D3-BFC4-576995BB4C01}" presName="EmptyPlaceHolder" presStyleCnt="0"/>
      <dgm:spPr/>
    </dgm:pt>
  </dgm:ptLst>
  <dgm:cxnLst>
    <dgm:cxn modelId="{BD8D4201-0368-48CA-B0E4-E997C34A5657}" type="presOf" srcId="{A640FD48-A0E6-4CB1-83BB-A2FB03E5B4E9}" destId="{6B772359-8000-46C9-99F6-A6A1A6AB7778}" srcOrd="0" destOrd="0" presId="urn:microsoft.com/office/officeart/2017/3/layout/DropPinTimeline"/>
    <dgm:cxn modelId="{60A49E04-07A7-4113-B303-AFC8C2D4EE7E}" type="presOf" srcId="{4FDBEAA3-9356-44B4-8E72-B9582F9C9430}" destId="{23F3B7BA-988D-40AF-A8A6-7FD43746E65D}" srcOrd="0" destOrd="0" presId="urn:microsoft.com/office/officeart/2017/3/layout/DropPinTimeline"/>
    <dgm:cxn modelId="{6ED5470C-2B4A-4EDA-A429-759AAA5ABEC5}" type="presOf" srcId="{ED17A053-314B-4C1C-A757-C8B5C1EEF104}" destId="{583816B4-127A-4BC7-9D1F-806002B67477}" srcOrd="0" destOrd="0" presId="urn:microsoft.com/office/officeart/2017/3/layout/DropPinTimeline"/>
    <dgm:cxn modelId="{1A14600D-6E2D-46DC-BE07-F1D1035F7C67}" type="presOf" srcId="{032660FD-47C4-4F00-885A-73128D6CFCF1}" destId="{AF668BFA-F05F-48C8-8479-50DD41D6D1D5}" srcOrd="0" destOrd="0" presId="urn:microsoft.com/office/officeart/2017/3/layout/DropPinTimeline"/>
    <dgm:cxn modelId="{733A2F13-2FDE-4867-B2E2-9167ED914DFE}" type="presOf" srcId="{367F6AFD-DEEE-4571-8FC9-A52393D9F472}" destId="{6CC7C026-8518-46E8-AFE0-9B93A01A4DC9}" srcOrd="0" destOrd="0" presId="urn:microsoft.com/office/officeart/2017/3/layout/DropPinTimeline"/>
    <dgm:cxn modelId="{27200627-8B4D-414B-907A-59CA240C701E}" srcId="{1F7851BB-D2B8-489E-8D82-2FF7FFA1C235}" destId="{DED83082-53C4-4516-998B-01BAE247FAC7}" srcOrd="0" destOrd="0" parTransId="{4A3EA0E8-D0E8-42BF-B846-838236D4C115}" sibTransId="{96F4D2FF-2BFA-4D64-A48E-55087E5CA371}"/>
    <dgm:cxn modelId="{5CCB722E-3FF4-40CF-99F7-8BCCB58E3E43}" srcId="{1F7851BB-D2B8-489E-8D82-2FF7FFA1C235}" destId="{875D9D2C-FC70-4A6A-A992-D5273EE2791B}" srcOrd="4" destOrd="0" parTransId="{7C5DAB69-09ED-49FB-B980-7784548B9571}" sibTransId="{4EC3D6B2-1E4F-4BAC-A0EA-687D69600C02}"/>
    <dgm:cxn modelId="{98876D31-187F-45E2-A4FC-5A6479F87135}" srcId="{C9686801-B878-4D50-8C6C-C1B2204B17D8}" destId="{26A70A51-E669-4711-979D-67619DE843DB}" srcOrd="0" destOrd="0" parTransId="{9A51BE45-62FF-4C53-92C3-BCC39CA3EF7F}" sibTransId="{AF0BAE2B-D33B-42F8-A6CD-32839AE5C960}"/>
    <dgm:cxn modelId="{3645FC65-8475-4691-8479-B33BC59F43F9}" srcId="{F74B0417-FD9F-4838-9222-151A5ED7029A}" destId="{A640FD48-A0E6-4CB1-83BB-A2FB03E5B4E9}" srcOrd="0" destOrd="0" parTransId="{72F321D7-1760-47A5-A1FC-CB01AFEAD187}" sibTransId="{4F1DAF4F-3F1F-4069-867B-26ACAB863A33}"/>
    <dgm:cxn modelId="{0B2FF269-A465-4361-95CD-83983BD59B24}" srcId="{032660FD-47C4-4F00-885A-73128D6CFCF1}" destId="{4FDBEAA3-9356-44B4-8E72-B9582F9C9430}" srcOrd="0" destOrd="0" parTransId="{2145E5BA-9028-4701-BAF0-89312E1DE6EE}" sibTransId="{4CE7E0F1-33AD-406C-8825-0D9CB58ED14F}"/>
    <dgm:cxn modelId="{DA81D16A-BC7E-46D9-8BC7-6B0C5827B5F2}" srcId="{031E76F0-6773-46D3-BFC4-576995BB4C01}" destId="{39AB9AC4-45B5-431A-9FEA-356376BFFCB5}" srcOrd="0" destOrd="0" parTransId="{48C0ACEF-15B9-4FD8-A125-E7C5EE770C5E}" sibTransId="{E25BD8D7-9222-4D87-BA7D-9F563EBFD148}"/>
    <dgm:cxn modelId="{EE36FC4A-E01A-4A20-9EB6-3B2936396EB8}" srcId="{875D9D2C-FC70-4A6A-A992-D5273EE2791B}" destId="{22A1F7C8-61A5-49E7-B107-DFCD96C7EFF5}" srcOrd="0" destOrd="0" parTransId="{50A84892-7C1D-46C4-BEF7-2FBBBE8B8C43}" sibTransId="{52B5BDFE-5DF2-441A-8E20-3B0B080D5125}"/>
    <dgm:cxn modelId="{ABCE5571-D238-48F8-8E2B-B1CBC6B65F80}" type="presOf" srcId="{875D9D2C-FC70-4A6A-A992-D5273EE2791B}" destId="{3D793ACA-2CAA-492D-8275-6B10A353A164}" srcOrd="0" destOrd="0" presId="urn:microsoft.com/office/officeart/2017/3/layout/DropPinTimeline"/>
    <dgm:cxn modelId="{F506C073-3BCC-4D32-9751-215E7EC21F60}" type="presOf" srcId="{22A1F7C8-61A5-49E7-B107-DFCD96C7EFF5}" destId="{BEE1A1BC-D050-4828-93A1-86EBF7B0E7F6}" srcOrd="0" destOrd="0" presId="urn:microsoft.com/office/officeart/2017/3/layout/DropPinTimeline"/>
    <dgm:cxn modelId="{5D899276-E92B-4056-958A-BD0A17E8BCCD}" srcId="{1F7851BB-D2B8-489E-8D82-2FF7FFA1C235}" destId="{82527248-B5CC-4443-BAE0-2588AA44CC99}" srcOrd="2" destOrd="0" parTransId="{71E56856-1015-412D-A5D7-9EBF864BB419}" sibTransId="{91DAAA09-E61B-4720-B44A-1024C7B93D31}"/>
    <dgm:cxn modelId="{DA2B865A-8396-452E-BBF3-78EF7F0760F8}" srcId="{1F7851BB-D2B8-489E-8D82-2FF7FFA1C235}" destId="{DEF2EF2A-BE4C-4096-BFBD-0FAA4CDB5381}" srcOrd="5" destOrd="0" parTransId="{2DDD9E56-5AE3-4FE4-87CC-39031983E18E}" sibTransId="{83510C22-DC48-42F1-B326-A5E39E83239D}"/>
    <dgm:cxn modelId="{1C15087B-2EB8-4273-941A-2E226CB5907E}" srcId="{DEF2EF2A-BE4C-4096-BFBD-0FAA4CDB5381}" destId="{E7FFF9DB-D7F6-465B-B0C0-0EF29FA55DA3}" srcOrd="0" destOrd="0" parTransId="{9483382E-A199-4BFF-87A4-275BD8BCCABD}" sibTransId="{DD0E534B-B75D-4E0B-8E17-CC934DE26183}"/>
    <dgm:cxn modelId="{49602C7E-70FA-43C6-8660-D6B2C4FCB118}" type="presOf" srcId="{568B7D76-068C-4BA5-97E3-C26041313A02}" destId="{2B29BC47-BDD6-40B4-8BDC-EEF98682EFCB}" srcOrd="0" destOrd="0" presId="urn:microsoft.com/office/officeart/2017/3/layout/DropPinTimeline"/>
    <dgm:cxn modelId="{E34BB67F-9504-40D9-AF82-6C978FEDE21C}" srcId="{82527248-B5CC-4443-BAE0-2588AA44CC99}" destId="{568B7D76-068C-4BA5-97E3-C26041313A02}" srcOrd="0" destOrd="0" parTransId="{582AA316-A590-4430-9868-37635C068A98}" sibTransId="{4B69D6A8-1CB7-44D8-9EDF-55633D1111CB}"/>
    <dgm:cxn modelId="{489DA08B-B0FD-4DD5-BE04-3B6FB0366679}" srcId="{14BE3D56-6FD6-4126-BD5D-4747A8DFB5D9}" destId="{ED17A053-314B-4C1C-A757-C8B5C1EEF104}" srcOrd="0" destOrd="0" parTransId="{F2886276-5F8E-4AD0-A384-19E0B4F340A6}" sibTransId="{40A51736-269E-4AFF-84E3-D2042C20C7DC}"/>
    <dgm:cxn modelId="{0FAA048D-8609-4838-BCD3-D354AA04DFDA}" type="presOf" srcId="{26A70A51-E669-4711-979D-67619DE843DB}" destId="{10459B94-2D1E-4496-BE73-28C8CE01972D}" srcOrd="0" destOrd="0" presId="urn:microsoft.com/office/officeart/2017/3/layout/DropPinTimeline"/>
    <dgm:cxn modelId="{B815B78F-AD8A-47EF-99F6-97848DE771ED}" srcId="{1F7851BB-D2B8-489E-8D82-2FF7FFA1C235}" destId="{032660FD-47C4-4F00-885A-73128D6CFCF1}" srcOrd="8" destOrd="0" parTransId="{2AE8443F-5F4C-4DD0-8FC7-9E13D63AF788}" sibTransId="{7D516999-7B2C-4875-A0D8-781351EA0CD4}"/>
    <dgm:cxn modelId="{66C3F592-FC46-4803-8DE5-C01E0FFC6844}" type="presOf" srcId="{E7FFF9DB-D7F6-465B-B0C0-0EF29FA55DA3}" destId="{F8A34C71-24E0-45EE-BD2E-953FD129C77D}" srcOrd="0" destOrd="0" presId="urn:microsoft.com/office/officeart/2017/3/layout/DropPinTimeline"/>
    <dgm:cxn modelId="{38F7E39E-F5A9-4FE7-8C06-B4C6BFAACAE1}" type="presOf" srcId="{DED83082-53C4-4516-998B-01BAE247FAC7}" destId="{BD290A3F-0D15-4510-A56E-D34582646E67}" srcOrd="0" destOrd="0" presId="urn:microsoft.com/office/officeart/2017/3/layout/DropPinTimeline"/>
    <dgm:cxn modelId="{119565A1-888E-4742-9976-A058378887C3}" srcId="{367F6AFD-DEEE-4571-8FC9-A52393D9F472}" destId="{053B7363-49B0-48B8-8B1C-991121F3EB0C}" srcOrd="0" destOrd="0" parTransId="{661FB6F6-A232-4421-9D21-D0BEF783BB61}" sibTransId="{85454C97-21DA-4783-A1F1-15CB2A8A621B}"/>
    <dgm:cxn modelId="{4057F6AE-2C33-43F8-BA33-39DACC772A70}" type="presOf" srcId="{D3EC99E0-CDB9-4BD7-9823-D3A71865A94B}" destId="{68812853-56D5-45A0-95EE-7FF2E2E27913}" srcOrd="0" destOrd="0" presId="urn:microsoft.com/office/officeart/2017/3/layout/DropPinTimeline"/>
    <dgm:cxn modelId="{C0926BAF-A23B-4138-B671-BE59A83D5B99}" srcId="{DED83082-53C4-4516-998B-01BAE247FAC7}" destId="{D3EC99E0-CDB9-4BD7-9823-D3A71865A94B}" srcOrd="0" destOrd="0" parTransId="{C565DF7B-E0DA-4B7F-AA6F-5561A4BD21ED}" sibTransId="{51491ABD-6A98-4396-AA80-065B43C05876}"/>
    <dgm:cxn modelId="{BB8434BD-A7A5-45D0-B242-E0CF3C968DD2}" type="presOf" srcId="{031E76F0-6773-46D3-BFC4-576995BB4C01}" destId="{AF9335D2-58EC-42FF-8708-061CA124ECFC}" srcOrd="0" destOrd="0" presId="urn:microsoft.com/office/officeart/2017/3/layout/DropPinTimeline"/>
    <dgm:cxn modelId="{BE15BCBD-2392-4A78-A2AB-CAC03391C0F0}" type="presOf" srcId="{F74B0417-FD9F-4838-9222-151A5ED7029A}" destId="{58EA0608-1807-48E5-9D39-532EE1DACC2A}" srcOrd="0" destOrd="0" presId="urn:microsoft.com/office/officeart/2017/3/layout/DropPinTimeline"/>
    <dgm:cxn modelId="{A7A7EDBD-C72C-4EBD-ABE9-A1B09CD1E65D}" srcId="{1F7851BB-D2B8-489E-8D82-2FF7FFA1C235}" destId="{367F6AFD-DEEE-4571-8FC9-A52393D9F472}" srcOrd="7" destOrd="0" parTransId="{3931F4DA-7C0F-42D1-B309-CC970325DA85}" sibTransId="{A56E04D8-93E4-4920-8890-A5F92C458F9B}"/>
    <dgm:cxn modelId="{832D7FC3-5E84-410D-9A46-CAF144B5A6B8}" srcId="{1F7851BB-D2B8-489E-8D82-2FF7FFA1C235}" destId="{C9686801-B878-4D50-8C6C-C1B2204B17D8}" srcOrd="6" destOrd="0" parTransId="{6198F6DA-8653-41A3-BAAB-825ACB8EBAD8}" sibTransId="{5CE9BAE6-A804-430D-9EA2-875906EC2EF5}"/>
    <dgm:cxn modelId="{E27E4FCB-3F5A-45ED-87C5-E40F46561213}" type="presOf" srcId="{053B7363-49B0-48B8-8B1C-991121F3EB0C}" destId="{570556B4-CB8B-4230-99C4-1757828E47BC}" srcOrd="0" destOrd="0" presId="urn:microsoft.com/office/officeart/2017/3/layout/DropPinTimeline"/>
    <dgm:cxn modelId="{67D5D7CD-163F-4A77-B4DE-CF5A03C2791B}" srcId="{1F7851BB-D2B8-489E-8D82-2FF7FFA1C235}" destId="{F74B0417-FD9F-4838-9222-151A5ED7029A}" srcOrd="1" destOrd="0" parTransId="{DC8172F3-FD52-4B7D-84FC-DF65FD70E42E}" sibTransId="{4DE695A0-5C3C-4C29-B987-CDA0BFA93899}"/>
    <dgm:cxn modelId="{8DB15BD9-5DAB-4CE1-8ECE-E741ABD07837}" srcId="{1F7851BB-D2B8-489E-8D82-2FF7FFA1C235}" destId="{031E76F0-6773-46D3-BFC4-576995BB4C01}" srcOrd="9" destOrd="0" parTransId="{5D4971A9-4F33-4B26-8D62-0FBBC4B36814}" sibTransId="{08135597-26B7-4A9A-8BD9-795E77B1ECE8}"/>
    <dgm:cxn modelId="{D46665D9-A496-4DB6-9140-CF341BFA5CAE}" type="presOf" srcId="{39AB9AC4-45B5-431A-9FEA-356376BFFCB5}" destId="{FF71E5A7-9F6B-4274-AAF3-1F7572522D3C}" srcOrd="0" destOrd="0" presId="urn:microsoft.com/office/officeart/2017/3/layout/DropPinTimeline"/>
    <dgm:cxn modelId="{94827CE1-7E9E-4575-B0C5-50CC511C9E05}" srcId="{1F7851BB-D2B8-489E-8D82-2FF7FFA1C235}" destId="{14BE3D56-6FD6-4126-BD5D-4747A8DFB5D9}" srcOrd="3" destOrd="0" parTransId="{094A198A-0DF5-42EF-9E83-442AB1832F26}" sibTransId="{ECD35B3C-EC38-41E6-B1AC-F3FB4D28DBBC}"/>
    <dgm:cxn modelId="{7FCB8BEE-D682-4561-8C98-FE68AF15CA6A}" type="presOf" srcId="{82527248-B5CC-4443-BAE0-2588AA44CC99}" destId="{EB05EF45-D6B5-4BF3-ACDF-AA40060528AB}" srcOrd="0" destOrd="0" presId="urn:microsoft.com/office/officeart/2017/3/layout/DropPinTimeline"/>
    <dgm:cxn modelId="{61E9CEF1-DE03-487E-98D4-9464E5395D7E}" type="presOf" srcId="{1F7851BB-D2B8-489E-8D82-2FF7FFA1C235}" destId="{5993F8D0-CD6A-4208-8C96-D3938E2A7323}" srcOrd="0" destOrd="0" presId="urn:microsoft.com/office/officeart/2017/3/layout/DropPinTimeline"/>
    <dgm:cxn modelId="{DFBBECF3-FE64-45E0-BF24-175C7607C94F}" type="presOf" srcId="{DEF2EF2A-BE4C-4096-BFBD-0FAA4CDB5381}" destId="{C020D3FD-2D3E-4505-83E9-853A14669211}" srcOrd="0" destOrd="0" presId="urn:microsoft.com/office/officeart/2017/3/layout/DropPinTimeline"/>
    <dgm:cxn modelId="{714280F9-0C5A-49D4-9937-EBFC984A8667}" type="presOf" srcId="{C9686801-B878-4D50-8C6C-C1B2204B17D8}" destId="{BDF0595C-5044-4250-8896-752E2FE93ACA}" srcOrd="0" destOrd="0" presId="urn:microsoft.com/office/officeart/2017/3/layout/DropPinTimeline"/>
    <dgm:cxn modelId="{D3D756FC-6F9B-4AE6-9412-3B56FB54AC05}" type="presOf" srcId="{14BE3D56-6FD6-4126-BD5D-4747A8DFB5D9}" destId="{AFEDD425-18FD-4335-B42A-6AED0141C579}" srcOrd="0" destOrd="0" presId="urn:microsoft.com/office/officeart/2017/3/layout/DropPinTimeline"/>
    <dgm:cxn modelId="{0DE378C3-5BD5-486D-8C03-DCB8AA74FFDA}" type="presParOf" srcId="{5993F8D0-CD6A-4208-8C96-D3938E2A7323}" destId="{CF17F960-D224-4345-B461-1DFF50A24564}" srcOrd="0" destOrd="0" presId="urn:microsoft.com/office/officeart/2017/3/layout/DropPinTimeline"/>
    <dgm:cxn modelId="{A9821507-7E8B-487C-B2EA-2CAE7716E46E}" type="presParOf" srcId="{5993F8D0-CD6A-4208-8C96-D3938E2A7323}" destId="{9814FD3D-EC48-4A1A-85F5-ACD78FC86475}" srcOrd="1" destOrd="0" presId="urn:microsoft.com/office/officeart/2017/3/layout/DropPinTimeline"/>
    <dgm:cxn modelId="{D7F2144D-E55A-43EF-AF7B-51018EB7BBB4}" type="presParOf" srcId="{9814FD3D-EC48-4A1A-85F5-ACD78FC86475}" destId="{ACDE49B4-A441-4021-BFF1-A1D9509043FC}" srcOrd="0" destOrd="0" presId="urn:microsoft.com/office/officeart/2017/3/layout/DropPinTimeline"/>
    <dgm:cxn modelId="{364F2484-5803-4D29-88C3-59F2940BFD46}" type="presParOf" srcId="{ACDE49B4-A441-4021-BFF1-A1D9509043FC}" destId="{1447BEA3-FF06-4D68-9A36-409B7D5149EF}" srcOrd="0" destOrd="0" presId="urn:microsoft.com/office/officeart/2017/3/layout/DropPinTimeline"/>
    <dgm:cxn modelId="{709764EA-0D88-4E2D-9E85-E6B3B0D6FE6C}" type="presParOf" srcId="{ACDE49B4-A441-4021-BFF1-A1D9509043FC}" destId="{4FC7E85A-34B1-47DF-B405-8974D0E35188}" srcOrd="1" destOrd="0" presId="urn:microsoft.com/office/officeart/2017/3/layout/DropPinTimeline"/>
    <dgm:cxn modelId="{55CA7595-512E-4EB6-B378-1F1FACD183F1}" type="presParOf" srcId="{4FC7E85A-34B1-47DF-B405-8974D0E35188}" destId="{F9AFD34E-B4AF-443A-8FEB-4E58FBD8AEF1}" srcOrd="0" destOrd="0" presId="urn:microsoft.com/office/officeart/2017/3/layout/DropPinTimeline"/>
    <dgm:cxn modelId="{C19C7501-E393-497D-A330-BBE63BD63293}" type="presParOf" srcId="{4FC7E85A-34B1-47DF-B405-8974D0E35188}" destId="{DF7456F8-91D4-41F0-A5C6-83F5FCF47977}" srcOrd="1" destOrd="0" presId="urn:microsoft.com/office/officeart/2017/3/layout/DropPinTimeline"/>
    <dgm:cxn modelId="{6BDEF0CF-98DC-4B45-BDE3-48DBFDF75A5C}" type="presParOf" srcId="{ACDE49B4-A441-4021-BFF1-A1D9509043FC}" destId="{68812853-56D5-45A0-95EE-7FF2E2E27913}" srcOrd="2" destOrd="0" presId="urn:microsoft.com/office/officeart/2017/3/layout/DropPinTimeline"/>
    <dgm:cxn modelId="{2229087F-9373-4BB2-B23B-A24F89D5E576}" type="presParOf" srcId="{ACDE49B4-A441-4021-BFF1-A1D9509043FC}" destId="{BD290A3F-0D15-4510-A56E-D34582646E67}" srcOrd="3" destOrd="0" presId="urn:microsoft.com/office/officeart/2017/3/layout/DropPinTimeline"/>
    <dgm:cxn modelId="{5553E6EE-EC62-4619-AA73-C74D71212F0F}" type="presParOf" srcId="{ACDE49B4-A441-4021-BFF1-A1D9509043FC}" destId="{30A95EE5-E583-459A-A0FB-8BA4C5E4C297}" srcOrd="4" destOrd="0" presId="urn:microsoft.com/office/officeart/2017/3/layout/DropPinTimeline"/>
    <dgm:cxn modelId="{D50B4577-66C5-4F6C-A055-9AC9EE8DB223}" type="presParOf" srcId="{ACDE49B4-A441-4021-BFF1-A1D9509043FC}" destId="{ED9E2F42-1D97-4938-BF7D-B078080663C0}" srcOrd="5" destOrd="0" presId="urn:microsoft.com/office/officeart/2017/3/layout/DropPinTimeline"/>
    <dgm:cxn modelId="{9064D660-7B2B-49E8-AE01-0ABB582EBB58}" type="presParOf" srcId="{9814FD3D-EC48-4A1A-85F5-ACD78FC86475}" destId="{7A57240E-3312-43B1-B909-67C2825A2EAA}" srcOrd="1" destOrd="0" presId="urn:microsoft.com/office/officeart/2017/3/layout/DropPinTimeline"/>
    <dgm:cxn modelId="{9AC4A42D-57A1-4931-B5BF-6278418F8346}" type="presParOf" srcId="{9814FD3D-EC48-4A1A-85F5-ACD78FC86475}" destId="{509695D0-4143-4A4F-8C99-589CFBAFE589}" srcOrd="2" destOrd="0" presId="urn:microsoft.com/office/officeart/2017/3/layout/DropPinTimeline"/>
    <dgm:cxn modelId="{79B696DF-E1C6-4E0B-B1FA-1E985A9AC5C0}" type="presParOf" srcId="{509695D0-4143-4A4F-8C99-589CFBAFE589}" destId="{EED183F0-1A5B-475B-B3BE-2D7C07F05EFA}" srcOrd="0" destOrd="0" presId="urn:microsoft.com/office/officeart/2017/3/layout/DropPinTimeline"/>
    <dgm:cxn modelId="{618F38AE-AB76-43ED-BF86-CA92395D4E05}" type="presParOf" srcId="{509695D0-4143-4A4F-8C99-589CFBAFE589}" destId="{4DB2F1A9-773F-4200-BAD3-18D3F9AF64F0}" srcOrd="1" destOrd="0" presId="urn:microsoft.com/office/officeart/2017/3/layout/DropPinTimeline"/>
    <dgm:cxn modelId="{45E756E4-9068-4355-A741-4F439EF82327}" type="presParOf" srcId="{4DB2F1A9-773F-4200-BAD3-18D3F9AF64F0}" destId="{4D391CEF-815D-413C-B8B3-DEB5A8269E87}" srcOrd="0" destOrd="0" presId="urn:microsoft.com/office/officeart/2017/3/layout/DropPinTimeline"/>
    <dgm:cxn modelId="{AE540045-B177-4836-A745-705E34F42C36}" type="presParOf" srcId="{4DB2F1A9-773F-4200-BAD3-18D3F9AF64F0}" destId="{B6D620FF-06BA-4830-B488-576BDE293383}" srcOrd="1" destOrd="0" presId="urn:microsoft.com/office/officeart/2017/3/layout/DropPinTimeline"/>
    <dgm:cxn modelId="{B6220664-F249-4F19-B4F4-4FA3945E5C65}" type="presParOf" srcId="{509695D0-4143-4A4F-8C99-589CFBAFE589}" destId="{6B772359-8000-46C9-99F6-A6A1A6AB7778}" srcOrd="2" destOrd="0" presId="urn:microsoft.com/office/officeart/2017/3/layout/DropPinTimeline"/>
    <dgm:cxn modelId="{D186DBD6-AB7B-492A-9594-3A9FD01C85AC}" type="presParOf" srcId="{509695D0-4143-4A4F-8C99-589CFBAFE589}" destId="{58EA0608-1807-48E5-9D39-532EE1DACC2A}" srcOrd="3" destOrd="0" presId="urn:microsoft.com/office/officeart/2017/3/layout/DropPinTimeline"/>
    <dgm:cxn modelId="{D3630644-5189-45D5-AE8B-D97674195703}" type="presParOf" srcId="{509695D0-4143-4A4F-8C99-589CFBAFE589}" destId="{121C1247-FA50-44E8-86BB-FC8EF2C7962B}" srcOrd="4" destOrd="0" presId="urn:microsoft.com/office/officeart/2017/3/layout/DropPinTimeline"/>
    <dgm:cxn modelId="{F0C47BFF-3DC3-4543-9147-0DA320968DEA}" type="presParOf" srcId="{509695D0-4143-4A4F-8C99-589CFBAFE589}" destId="{D63FDDDC-34A8-422C-9472-AF22E4991360}" srcOrd="5" destOrd="0" presId="urn:microsoft.com/office/officeart/2017/3/layout/DropPinTimeline"/>
    <dgm:cxn modelId="{3E5BA000-6E45-48E8-AF24-A226C26027B3}" type="presParOf" srcId="{9814FD3D-EC48-4A1A-85F5-ACD78FC86475}" destId="{5DC191DE-19B7-43F5-A6E6-9291B6C3A42E}" srcOrd="3" destOrd="0" presId="urn:microsoft.com/office/officeart/2017/3/layout/DropPinTimeline"/>
    <dgm:cxn modelId="{2E090ADE-7BAC-4A37-96D7-72E7C82EEF66}" type="presParOf" srcId="{9814FD3D-EC48-4A1A-85F5-ACD78FC86475}" destId="{D4A5E439-64D6-4541-832F-B85BD333F98A}" srcOrd="4" destOrd="0" presId="urn:microsoft.com/office/officeart/2017/3/layout/DropPinTimeline"/>
    <dgm:cxn modelId="{AE5789BD-945D-415A-AB6C-9C67C3407F70}" type="presParOf" srcId="{D4A5E439-64D6-4541-832F-B85BD333F98A}" destId="{B8349F68-DE87-45AC-948C-11593B3E8E6D}" srcOrd="0" destOrd="0" presId="urn:microsoft.com/office/officeart/2017/3/layout/DropPinTimeline"/>
    <dgm:cxn modelId="{CE2BCCA6-2F83-4E5B-8737-097A75EB7D3B}" type="presParOf" srcId="{D4A5E439-64D6-4541-832F-B85BD333F98A}" destId="{ADD85276-2E81-4090-AB98-84098F9EF3C3}" srcOrd="1" destOrd="0" presId="urn:microsoft.com/office/officeart/2017/3/layout/DropPinTimeline"/>
    <dgm:cxn modelId="{806D1789-8A97-4F3C-9C08-0B3AB57B20B8}" type="presParOf" srcId="{ADD85276-2E81-4090-AB98-84098F9EF3C3}" destId="{63284459-5D8A-4A12-B188-D778CA8E554F}" srcOrd="0" destOrd="0" presId="urn:microsoft.com/office/officeart/2017/3/layout/DropPinTimeline"/>
    <dgm:cxn modelId="{335BB8FC-30ED-4C93-924A-A2857EFA2F4D}" type="presParOf" srcId="{ADD85276-2E81-4090-AB98-84098F9EF3C3}" destId="{976DDDA3-2FF7-4C21-80B2-2549118DDCFA}" srcOrd="1" destOrd="0" presId="urn:microsoft.com/office/officeart/2017/3/layout/DropPinTimeline"/>
    <dgm:cxn modelId="{1D081FB8-AB50-49A5-8A10-FFB2CE7B3267}" type="presParOf" srcId="{D4A5E439-64D6-4541-832F-B85BD333F98A}" destId="{2B29BC47-BDD6-40B4-8BDC-EEF98682EFCB}" srcOrd="2" destOrd="0" presId="urn:microsoft.com/office/officeart/2017/3/layout/DropPinTimeline"/>
    <dgm:cxn modelId="{1CA8ADCE-5953-43C5-8AAC-77D7E6FD9D99}" type="presParOf" srcId="{D4A5E439-64D6-4541-832F-B85BD333F98A}" destId="{EB05EF45-D6B5-4BF3-ACDF-AA40060528AB}" srcOrd="3" destOrd="0" presId="urn:microsoft.com/office/officeart/2017/3/layout/DropPinTimeline"/>
    <dgm:cxn modelId="{4837BF4D-4BF1-4E9E-90ED-AE3B010DA653}" type="presParOf" srcId="{D4A5E439-64D6-4541-832F-B85BD333F98A}" destId="{DCE53108-51FE-43FB-ABE0-26BDC3F71B1E}" srcOrd="4" destOrd="0" presId="urn:microsoft.com/office/officeart/2017/3/layout/DropPinTimeline"/>
    <dgm:cxn modelId="{14E856CC-7AAB-47AF-8A99-8A37931D8DC5}" type="presParOf" srcId="{D4A5E439-64D6-4541-832F-B85BD333F98A}" destId="{72409BB8-0D06-40AC-B89F-129AB4D1AD7A}" srcOrd="5" destOrd="0" presId="urn:microsoft.com/office/officeart/2017/3/layout/DropPinTimeline"/>
    <dgm:cxn modelId="{BC37BBB9-05BD-4AFC-8786-071BB9B0FDDE}" type="presParOf" srcId="{9814FD3D-EC48-4A1A-85F5-ACD78FC86475}" destId="{3333EB7E-7186-49E4-ABD5-1AAD45E06BF7}" srcOrd="5" destOrd="0" presId="urn:microsoft.com/office/officeart/2017/3/layout/DropPinTimeline"/>
    <dgm:cxn modelId="{8818637B-4D82-4171-8D79-49F94B096328}" type="presParOf" srcId="{9814FD3D-EC48-4A1A-85F5-ACD78FC86475}" destId="{B96CF873-B267-4AD9-AF4F-1F28EA042927}" srcOrd="6" destOrd="0" presId="urn:microsoft.com/office/officeart/2017/3/layout/DropPinTimeline"/>
    <dgm:cxn modelId="{99AEAFEA-238C-44C2-BAB5-D3EFC9B57863}" type="presParOf" srcId="{B96CF873-B267-4AD9-AF4F-1F28EA042927}" destId="{1DFC1DA0-1B3B-49EA-B98A-28D382EE9966}" srcOrd="0" destOrd="0" presId="urn:microsoft.com/office/officeart/2017/3/layout/DropPinTimeline"/>
    <dgm:cxn modelId="{40A5682D-082C-4595-8F94-BE1ABEBBE989}" type="presParOf" srcId="{B96CF873-B267-4AD9-AF4F-1F28EA042927}" destId="{0FDA48FD-CDB2-439F-A5C9-5EC7170849FC}" srcOrd="1" destOrd="0" presId="urn:microsoft.com/office/officeart/2017/3/layout/DropPinTimeline"/>
    <dgm:cxn modelId="{2E512290-08D0-4538-994F-82C84B8344AD}" type="presParOf" srcId="{0FDA48FD-CDB2-439F-A5C9-5EC7170849FC}" destId="{EDF6E213-680C-44BD-A11E-D7D79CEF1872}" srcOrd="0" destOrd="0" presId="urn:microsoft.com/office/officeart/2017/3/layout/DropPinTimeline"/>
    <dgm:cxn modelId="{CE5D997D-B74A-41EF-8A5B-2DC2DB73029F}" type="presParOf" srcId="{0FDA48FD-CDB2-439F-A5C9-5EC7170849FC}" destId="{3FECA558-0814-4A7C-879D-06B9067C2814}" srcOrd="1" destOrd="0" presId="urn:microsoft.com/office/officeart/2017/3/layout/DropPinTimeline"/>
    <dgm:cxn modelId="{538AAE39-1DB5-4CAE-93A1-71B31AC73EBA}" type="presParOf" srcId="{B96CF873-B267-4AD9-AF4F-1F28EA042927}" destId="{583816B4-127A-4BC7-9D1F-806002B67477}" srcOrd="2" destOrd="0" presId="urn:microsoft.com/office/officeart/2017/3/layout/DropPinTimeline"/>
    <dgm:cxn modelId="{600347D6-00F9-4FBF-A931-E329461987AE}" type="presParOf" srcId="{B96CF873-B267-4AD9-AF4F-1F28EA042927}" destId="{AFEDD425-18FD-4335-B42A-6AED0141C579}" srcOrd="3" destOrd="0" presId="urn:microsoft.com/office/officeart/2017/3/layout/DropPinTimeline"/>
    <dgm:cxn modelId="{2D7F1949-7537-4AEE-86F2-2A9E2C2DC23E}" type="presParOf" srcId="{B96CF873-B267-4AD9-AF4F-1F28EA042927}" destId="{5132570A-CA9D-418E-A926-B5E960253F61}" srcOrd="4" destOrd="0" presId="urn:microsoft.com/office/officeart/2017/3/layout/DropPinTimeline"/>
    <dgm:cxn modelId="{C4C58999-261B-4225-918B-6EB2C7EE4200}" type="presParOf" srcId="{B96CF873-B267-4AD9-AF4F-1F28EA042927}" destId="{2EA50FEC-7DB6-471A-A5F9-13090A28FFBB}" srcOrd="5" destOrd="0" presId="urn:microsoft.com/office/officeart/2017/3/layout/DropPinTimeline"/>
    <dgm:cxn modelId="{943BFF4F-F5DE-478F-AECE-3451F76B2DAC}" type="presParOf" srcId="{9814FD3D-EC48-4A1A-85F5-ACD78FC86475}" destId="{E595123E-60E5-4A70-AB08-2441F53C4F3D}" srcOrd="7" destOrd="0" presId="urn:microsoft.com/office/officeart/2017/3/layout/DropPinTimeline"/>
    <dgm:cxn modelId="{3C02DDC4-9098-4518-9E52-F31766EAF127}" type="presParOf" srcId="{9814FD3D-EC48-4A1A-85F5-ACD78FC86475}" destId="{59D10EE0-3BA3-4DF3-B9BB-B6D71A6BDA95}" srcOrd="8" destOrd="0" presId="urn:microsoft.com/office/officeart/2017/3/layout/DropPinTimeline"/>
    <dgm:cxn modelId="{2C507C9C-22AB-4D59-9CD7-6CBAB8D64816}" type="presParOf" srcId="{59D10EE0-3BA3-4DF3-B9BB-B6D71A6BDA95}" destId="{C483A785-D89D-479B-8E3C-35FB1509FE84}" srcOrd="0" destOrd="0" presId="urn:microsoft.com/office/officeart/2017/3/layout/DropPinTimeline"/>
    <dgm:cxn modelId="{1AC02B94-78D3-4F75-A345-A05742A0E664}" type="presParOf" srcId="{59D10EE0-3BA3-4DF3-B9BB-B6D71A6BDA95}" destId="{C0F1F46A-410C-4D78-928E-7B62AC9AA967}" srcOrd="1" destOrd="0" presId="urn:microsoft.com/office/officeart/2017/3/layout/DropPinTimeline"/>
    <dgm:cxn modelId="{AA0E098C-BDCE-4F78-9823-8E26FA7C914E}" type="presParOf" srcId="{C0F1F46A-410C-4D78-928E-7B62AC9AA967}" destId="{5FEC6B9F-F231-47B8-8050-A5B144BC2157}" srcOrd="0" destOrd="0" presId="urn:microsoft.com/office/officeart/2017/3/layout/DropPinTimeline"/>
    <dgm:cxn modelId="{155043B9-E858-48DB-80D4-8265D557138D}" type="presParOf" srcId="{C0F1F46A-410C-4D78-928E-7B62AC9AA967}" destId="{1AB33DAC-9816-4409-8569-A46A57C55C89}" srcOrd="1" destOrd="0" presId="urn:microsoft.com/office/officeart/2017/3/layout/DropPinTimeline"/>
    <dgm:cxn modelId="{00D96928-EC3B-4AAE-8272-9EF7FD85D487}" type="presParOf" srcId="{59D10EE0-3BA3-4DF3-B9BB-B6D71A6BDA95}" destId="{BEE1A1BC-D050-4828-93A1-86EBF7B0E7F6}" srcOrd="2" destOrd="0" presId="urn:microsoft.com/office/officeart/2017/3/layout/DropPinTimeline"/>
    <dgm:cxn modelId="{F3F6DCF7-F4AD-4E18-BD7A-52019AAA7045}" type="presParOf" srcId="{59D10EE0-3BA3-4DF3-B9BB-B6D71A6BDA95}" destId="{3D793ACA-2CAA-492D-8275-6B10A353A164}" srcOrd="3" destOrd="0" presId="urn:microsoft.com/office/officeart/2017/3/layout/DropPinTimeline"/>
    <dgm:cxn modelId="{E8091BBE-7E09-47D3-A7E7-69FF8E59A7A5}" type="presParOf" srcId="{59D10EE0-3BA3-4DF3-B9BB-B6D71A6BDA95}" destId="{BA01E4DD-75AC-4F7D-BEE8-1E14F66FBF1B}" srcOrd="4" destOrd="0" presId="urn:microsoft.com/office/officeart/2017/3/layout/DropPinTimeline"/>
    <dgm:cxn modelId="{1313498A-43BC-4FD9-9F48-AD27591FDEF4}" type="presParOf" srcId="{59D10EE0-3BA3-4DF3-B9BB-B6D71A6BDA95}" destId="{F7234BBE-2C56-49F3-9C3E-FB30569C3563}" srcOrd="5" destOrd="0" presId="urn:microsoft.com/office/officeart/2017/3/layout/DropPinTimeline"/>
    <dgm:cxn modelId="{3B607A7C-8D44-4186-81A4-20C70197FA09}" type="presParOf" srcId="{9814FD3D-EC48-4A1A-85F5-ACD78FC86475}" destId="{8B9466AD-0A42-4372-9E2C-8AC5A30EC51F}" srcOrd="9" destOrd="0" presId="urn:microsoft.com/office/officeart/2017/3/layout/DropPinTimeline"/>
    <dgm:cxn modelId="{AB97F125-E81B-4C5B-95D6-4398998E467F}" type="presParOf" srcId="{9814FD3D-EC48-4A1A-85F5-ACD78FC86475}" destId="{CDBD8742-5208-4A42-A7F9-B27EA57F687F}" srcOrd="10" destOrd="0" presId="urn:microsoft.com/office/officeart/2017/3/layout/DropPinTimeline"/>
    <dgm:cxn modelId="{7950D044-E627-4189-B560-DDBBB2A8E816}" type="presParOf" srcId="{CDBD8742-5208-4A42-A7F9-B27EA57F687F}" destId="{79D7AF82-FC31-4950-85FE-B2B2DCB61347}" srcOrd="0" destOrd="0" presId="urn:microsoft.com/office/officeart/2017/3/layout/DropPinTimeline"/>
    <dgm:cxn modelId="{BA78032D-639F-4841-9CC8-5B03522EE288}" type="presParOf" srcId="{CDBD8742-5208-4A42-A7F9-B27EA57F687F}" destId="{C4707647-504C-442E-BC9D-1AE0D53E4F2D}" srcOrd="1" destOrd="0" presId="urn:microsoft.com/office/officeart/2017/3/layout/DropPinTimeline"/>
    <dgm:cxn modelId="{23F96F0D-1A47-4A01-9F8A-F82AAA3FAFEF}" type="presParOf" srcId="{C4707647-504C-442E-BC9D-1AE0D53E4F2D}" destId="{44D22693-B140-4D0A-B0B7-0D9083710A93}" srcOrd="0" destOrd="0" presId="urn:microsoft.com/office/officeart/2017/3/layout/DropPinTimeline"/>
    <dgm:cxn modelId="{5F46A4A3-34D8-412A-9528-B1EE38E41B21}" type="presParOf" srcId="{C4707647-504C-442E-BC9D-1AE0D53E4F2D}" destId="{646931A3-B99D-4457-AFB3-BA9D3E4DAB90}" srcOrd="1" destOrd="0" presId="urn:microsoft.com/office/officeart/2017/3/layout/DropPinTimeline"/>
    <dgm:cxn modelId="{FFD53BF5-CA93-425B-9492-DEF455C0EAA8}" type="presParOf" srcId="{CDBD8742-5208-4A42-A7F9-B27EA57F687F}" destId="{F8A34C71-24E0-45EE-BD2E-953FD129C77D}" srcOrd="2" destOrd="0" presId="urn:microsoft.com/office/officeart/2017/3/layout/DropPinTimeline"/>
    <dgm:cxn modelId="{16334883-1BB5-46EA-B712-FBE0789EB71E}" type="presParOf" srcId="{CDBD8742-5208-4A42-A7F9-B27EA57F687F}" destId="{C020D3FD-2D3E-4505-83E9-853A14669211}" srcOrd="3" destOrd="0" presId="urn:microsoft.com/office/officeart/2017/3/layout/DropPinTimeline"/>
    <dgm:cxn modelId="{5E5B2768-195F-410F-ACBB-A7EE19F054BF}" type="presParOf" srcId="{CDBD8742-5208-4A42-A7F9-B27EA57F687F}" destId="{8E33AF37-8F6D-430B-8AD5-CCA003B5EAE4}" srcOrd="4" destOrd="0" presId="urn:microsoft.com/office/officeart/2017/3/layout/DropPinTimeline"/>
    <dgm:cxn modelId="{27AFC49C-6561-4D16-8C1B-9DF606175691}" type="presParOf" srcId="{CDBD8742-5208-4A42-A7F9-B27EA57F687F}" destId="{C5091695-F15C-4DCE-BEF5-F05DB3D8BB34}" srcOrd="5" destOrd="0" presId="urn:microsoft.com/office/officeart/2017/3/layout/DropPinTimeline"/>
    <dgm:cxn modelId="{D96488C8-32A9-4EB3-95DF-75AB14ECFCD8}" type="presParOf" srcId="{9814FD3D-EC48-4A1A-85F5-ACD78FC86475}" destId="{2A1342DE-6C41-46C0-A638-A606C81BED8B}" srcOrd="11" destOrd="0" presId="urn:microsoft.com/office/officeart/2017/3/layout/DropPinTimeline"/>
    <dgm:cxn modelId="{C4CE64FF-7161-42BA-B640-DBD1D1BCDD21}" type="presParOf" srcId="{9814FD3D-EC48-4A1A-85F5-ACD78FC86475}" destId="{36D5A1E8-5977-45C6-8063-F7C9931668EB}" srcOrd="12" destOrd="0" presId="urn:microsoft.com/office/officeart/2017/3/layout/DropPinTimeline"/>
    <dgm:cxn modelId="{54E9B10F-9240-471D-9F8F-719D07D8347E}" type="presParOf" srcId="{36D5A1E8-5977-45C6-8063-F7C9931668EB}" destId="{FB49301E-50B5-44A2-8B09-DEC0E3763D3E}" srcOrd="0" destOrd="0" presId="urn:microsoft.com/office/officeart/2017/3/layout/DropPinTimeline"/>
    <dgm:cxn modelId="{435754BA-8BCB-4C8B-A94D-EF43A113608F}" type="presParOf" srcId="{36D5A1E8-5977-45C6-8063-F7C9931668EB}" destId="{0100E359-73E9-48D4-8984-1F78FF117D5D}" srcOrd="1" destOrd="0" presId="urn:microsoft.com/office/officeart/2017/3/layout/DropPinTimeline"/>
    <dgm:cxn modelId="{BE8F1262-0C94-4295-83E5-B5741FF41B41}" type="presParOf" srcId="{0100E359-73E9-48D4-8984-1F78FF117D5D}" destId="{B8B56D5E-F553-4AE9-8262-5AFEE3544169}" srcOrd="0" destOrd="0" presId="urn:microsoft.com/office/officeart/2017/3/layout/DropPinTimeline"/>
    <dgm:cxn modelId="{F3BB8DAA-A7D9-464C-BD0D-33C893DAF5CF}" type="presParOf" srcId="{0100E359-73E9-48D4-8984-1F78FF117D5D}" destId="{19A4C28A-2395-44C7-B998-6BB42072C948}" srcOrd="1" destOrd="0" presId="urn:microsoft.com/office/officeart/2017/3/layout/DropPinTimeline"/>
    <dgm:cxn modelId="{D57F5C5C-BEF1-455F-9F0C-776917FE4A75}" type="presParOf" srcId="{36D5A1E8-5977-45C6-8063-F7C9931668EB}" destId="{10459B94-2D1E-4496-BE73-28C8CE01972D}" srcOrd="2" destOrd="0" presId="urn:microsoft.com/office/officeart/2017/3/layout/DropPinTimeline"/>
    <dgm:cxn modelId="{C77C5EB7-FE48-4B8F-AC1B-73387D6CBC68}" type="presParOf" srcId="{36D5A1E8-5977-45C6-8063-F7C9931668EB}" destId="{BDF0595C-5044-4250-8896-752E2FE93ACA}" srcOrd="3" destOrd="0" presId="urn:microsoft.com/office/officeart/2017/3/layout/DropPinTimeline"/>
    <dgm:cxn modelId="{BF99F375-512D-4765-BD19-9E2DC86663B1}" type="presParOf" srcId="{36D5A1E8-5977-45C6-8063-F7C9931668EB}" destId="{7227C953-03B6-40F9-81B0-6E692975D69B}" srcOrd="4" destOrd="0" presId="urn:microsoft.com/office/officeart/2017/3/layout/DropPinTimeline"/>
    <dgm:cxn modelId="{F16E52C7-724E-4376-BE2B-4B6AC3F3CEAE}" type="presParOf" srcId="{36D5A1E8-5977-45C6-8063-F7C9931668EB}" destId="{44BA4858-C54D-40C1-A6AA-497F7D52CE4F}" srcOrd="5" destOrd="0" presId="urn:microsoft.com/office/officeart/2017/3/layout/DropPinTimeline"/>
    <dgm:cxn modelId="{83ECB19F-0F79-4BA7-B3F7-A52A2263F5E8}" type="presParOf" srcId="{9814FD3D-EC48-4A1A-85F5-ACD78FC86475}" destId="{14B24F1B-2C9C-47B9-9254-B9E240F397C4}" srcOrd="13" destOrd="0" presId="urn:microsoft.com/office/officeart/2017/3/layout/DropPinTimeline"/>
    <dgm:cxn modelId="{CD780FC3-1760-4CAE-A7AE-527871A8BC3D}" type="presParOf" srcId="{9814FD3D-EC48-4A1A-85F5-ACD78FC86475}" destId="{A2F0383A-B310-4D92-B20E-FB3467583748}" srcOrd="14" destOrd="0" presId="urn:microsoft.com/office/officeart/2017/3/layout/DropPinTimeline"/>
    <dgm:cxn modelId="{95130EFB-DB5B-410C-8786-71319FC4CA72}" type="presParOf" srcId="{A2F0383A-B310-4D92-B20E-FB3467583748}" destId="{071FBBCB-6639-4951-ACA2-07AD746C5DCB}" srcOrd="0" destOrd="0" presId="urn:microsoft.com/office/officeart/2017/3/layout/DropPinTimeline"/>
    <dgm:cxn modelId="{24B0ECE5-F191-48B0-A00B-31B97E8555F4}" type="presParOf" srcId="{A2F0383A-B310-4D92-B20E-FB3467583748}" destId="{04A6BDA9-9135-423F-8514-764A99B80E02}" srcOrd="1" destOrd="0" presId="urn:microsoft.com/office/officeart/2017/3/layout/DropPinTimeline"/>
    <dgm:cxn modelId="{8BD4482B-1824-4558-9687-BE166F2A84A2}" type="presParOf" srcId="{04A6BDA9-9135-423F-8514-764A99B80E02}" destId="{8E6FDC88-0001-4F47-B42A-E04DCDE45E86}" srcOrd="0" destOrd="0" presId="urn:microsoft.com/office/officeart/2017/3/layout/DropPinTimeline"/>
    <dgm:cxn modelId="{3714FF20-1F3D-4E16-8889-5615F5BBD5FB}" type="presParOf" srcId="{04A6BDA9-9135-423F-8514-764A99B80E02}" destId="{D43DD5BD-23DA-4787-BF02-E78BE7623E01}" srcOrd="1" destOrd="0" presId="urn:microsoft.com/office/officeart/2017/3/layout/DropPinTimeline"/>
    <dgm:cxn modelId="{923F0D7F-BAAC-4112-9C21-5C1E347F130C}" type="presParOf" srcId="{A2F0383A-B310-4D92-B20E-FB3467583748}" destId="{570556B4-CB8B-4230-99C4-1757828E47BC}" srcOrd="2" destOrd="0" presId="urn:microsoft.com/office/officeart/2017/3/layout/DropPinTimeline"/>
    <dgm:cxn modelId="{6DD4E890-F4C6-49D3-9C3B-6533EF859ED9}" type="presParOf" srcId="{A2F0383A-B310-4D92-B20E-FB3467583748}" destId="{6CC7C026-8518-46E8-AFE0-9B93A01A4DC9}" srcOrd="3" destOrd="0" presId="urn:microsoft.com/office/officeart/2017/3/layout/DropPinTimeline"/>
    <dgm:cxn modelId="{344D1513-CB4E-4B20-B7EC-3CF00A9BC45C}" type="presParOf" srcId="{A2F0383A-B310-4D92-B20E-FB3467583748}" destId="{EC74F818-C99C-4D7D-8A94-33EF54E49BB5}" srcOrd="4" destOrd="0" presId="urn:microsoft.com/office/officeart/2017/3/layout/DropPinTimeline"/>
    <dgm:cxn modelId="{F673F6B0-9B67-451E-9132-3CBBB949B3D6}" type="presParOf" srcId="{A2F0383A-B310-4D92-B20E-FB3467583748}" destId="{80532358-ACA2-48C8-B212-8DA3F1C072C1}" srcOrd="5" destOrd="0" presId="urn:microsoft.com/office/officeart/2017/3/layout/DropPinTimeline"/>
    <dgm:cxn modelId="{870B71A8-BA37-4A67-8BBA-F96E2ED97EA2}" type="presParOf" srcId="{9814FD3D-EC48-4A1A-85F5-ACD78FC86475}" destId="{C6E24808-7661-4DA7-935C-13E0352A9F79}" srcOrd="15" destOrd="0" presId="urn:microsoft.com/office/officeart/2017/3/layout/DropPinTimeline"/>
    <dgm:cxn modelId="{437DF406-407F-4B1B-A7AD-BF11975631A8}" type="presParOf" srcId="{9814FD3D-EC48-4A1A-85F5-ACD78FC86475}" destId="{F2279FE1-8441-4865-938A-4DC4CAD78104}" srcOrd="16" destOrd="0" presId="urn:microsoft.com/office/officeart/2017/3/layout/DropPinTimeline"/>
    <dgm:cxn modelId="{03EA0509-9B1A-4D4D-894C-113FB6B261B4}" type="presParOf" srcId="{F2279FE1-8441-4865-938A-4DC4CAD78104}" destId="{7E7CC87D-7059-4073-9B90-91E6648DC67D}" srcOrd="0" destOrd="0" presId="urn:microsoft.com/office/officeart/2017/3/layout/DropPinTimeline"/>
    <dgm:cxn modelId="{24A5A878-1809-4C1B-8301-E227EE68EE81}" type="presParOf" srcId="{F2279FE1-8441-4865-938A-4DC4CAD78104}" destId="{F26C105A-6B96-49BA-B7DB-92FCD1178B53}" srcOrd="1" destOrd="0" presId="urn:microsoft.com/office/officeart/2017/3/layout/DropPinTimeline"/>
    <dgm:cxn modelId="{9A203C06-CB62-4201-974A-C3F6139AE7A5}" type="presParOf" srcId="{F26C105A-6B96-49BA-B7DB-92FCD1178B53}" destId="{40E88328-50F2-465B-BEC2-D7A56AC968D5}" srcOrd="0" destOrd="0" presId="urn:microsoft.com/office/officeart/2017/3/layout/DropPinTimeline"/>
    <dgm:cxn modelId="{496AB71F-1DEC-408F-9DF2-B9065DE4ABFA}" type="presParOf" srcId="{F26C105A-6B96-49BA-B7DB-92FCD1178B53}" destId="{9B0AA9B5-E5E6-4A4F-977E-E09748EDA9C5}" srcOrd="1" destOrd="0" presId="urn:microsoft.com/office/officeart/2017/3/layout/DropPinTimeline"/>
    <dgm:cxn modelId="{B4017A39-0CD7-4B72-8688-42DD038B7E77}" type="presParOf" srcId="{F2279FE1-8441-4865-938A-4DC4CAD78104}" destId="{23F3B7BA-988D-40AF-A8A6-7FD43746E65D}" srcOrd="2" destOrd="0" presId="urn:microsoft.com/office/officeart/2017/3/layout/DropPinTimeline"/>
    <dgm:cxn modelId="{025DC110-D1DC-4727-AF4A-2239768BE786}" type="presParOf" srcId="{F2279FE1-8441-4865-938A-4DC4CAD78104}" destId="{AF668BFA-F05F-48C8-8479-50DD41D6D1D5}" srcOrd="3" destOrd="0" presId="urn:microsoft.com/office/officeart/2017/3/layout/DropPinTimeline"/>
    <dgm:cxn modelId="{217DBB29-EF74-4CCA-9DE4-FC6CDD53C66E}" type="presParOf" srcId="{F2279FE1-8441-4865-938A-4DC4CAD78104}" destId="{28F7B6F8-3659-4BFD-B1AF-DC0BE6ABBE49}" srcOrd="4" destOrd="0" presId="urn:microsoft.com/office/officeart/2017/3/layout/DropPinTimeline"/>
    <dgm:cxn modelId="{465E5873-EADE-4454-93C8-8EFD9462C57C}" type="presParOf" srcId="{F2279FE1-8441-4865-938A-4DC4CAD78104}" destId="{F4CB2929-5CC6-492C-B471-5051DFBDEE58}" srcOrd="5" destOrd="0" presId="urn:microsoft.com/office/officeart/2017/3/layout/DropPinTimeline"/>
    <dgm:cxn modelId="{AC60387E-0770-49C3-B382-D55FA6860248}" type="presParOf" srcId="{9814FD3D-EC48-4A1A-85F5-ACD78FC86475}" destId="{D40E1069-61EA-4097-BB62-D06785A9303E}" srcOrd="17" destOrd="0" presId="urn:microsoft.com/office/officeart/2017/3/layout/DropPinTimeline"/>
    <dgm:cxn modelId="{751A18B6-CABF-411F-AD2A-98D0EA43E850}" type="presParOf" srcId="{9814FD3D-EC48-4A1A-85F5-ACD78FC86475}" destId="{DA460D8F-8781-4D07-8F03-23A1B65404C7}" srcOrd="18" destOrd="0" presId="urn:microsoft.com/office/officeart/2017/3/layout/DropPinTimeline"/>
    <dgm:cxn modelId="{F5145754-8FBF-4525-BF0B-76DF34BA7281}" type="presParOf" srcId="{DA460D8F-8781-4D07-8F03-23A1B65404C7}" destId="{78D1C10F-4A4D-4514-9D9D-BE001D56E813}" srcOrd="0" destOrd="0" presId="urn:microsoft.com/office/officeart/2017/3/layout/DropPinTimeline"/>
    <dgm:cxn modelId="{499C01CC-3C86-40D7-B2F8-82E570FE0D31}" type="presParOf" srcId="{DA460D8F-8781-4D07-8F03-23A1B65404C7}" destId="{D418DEBD-0A6E-4AE8-8042-B6D552565BC0}" srcOrd="1" destOrd="0" presId="urn:microsoft.com/office/officeart/2017/3/layout/DropPinTimeline"/>
    <dgm:cxn modelId="{F85B0233-B3BC-4D75-9402-A233962F093E}" type="presParOf" srcId="{D418DEBD-0A6E-4AE8-8042-B6D552565BC0}" destId="{EAB60BE7-F221-4987-98DE-B6A291F7DDAB}" srcOrd="0" destOrd="0" presId="urn:microsoft.com/office/officeart/2017/3/layout/DropPinTimeline"/>
    <dgm:cxn modelId="{9C18BD96-1EEC-4F94-8F17-4AA9B207D5C5}" type="presParOf" srcId="{D418DEBD-0A6E-4AE8-8042-B6D552565BC0}" destId="{C5961212-6B69-484E-81C2-300A4E11BBA6}" srcOrd="1" destOrd="0" presId="urn:microsoft.com/office/officeart/2017/3/layout/DropPinTimeline"/>
    <dgm:cxn modelId="{1DA4154F-3E31-4284-B491-20B803E7386C}" type="presParOf" srcId="{DA460D8F-8781-4D07-8F03-23A1B65404C7}" destId="{FF71E5A7-9F6B-4274-AAF3-1F7572522D3C}" srcOrd="2" destOrd="0" presId="urn:microsoft.com/office/officeart/2017/3/layout/DropPinTimeline"/>
    <dgm:cxn modelId="{6C237B62-85AA-42F9-80B7-D4E5D253F76E}" type="presParOf" srcId="{DA460D8F-8781-4D07-8F03-23A1B65404C7}" destId="{AF9335D2-58EC-42FF-8708-061CA124ECFC}" srcOrd="3" destOrd="0" presId="urn:microsoft.com/office/officeart/2017/3/layout/DropPinTimeline"/>
    <dgm:cxn modelId="{48A02266-07F4-4C0F-B247-8FEE658A8ECA}" type="presParOf" srcId="{DA460D8F-8781-4D07-8F03-23A1B65404C7}" destId="{5A7D0917-1342-48CF-8D93-7BADEC419D75}" srcOrd="4" destOrd="0" presId="urn:microsoft.com/office/officeart/2017/3/layout/DropPinTimeline"/>
    <dgm:cxn modelId="{DED93261-FD1D-4E25-89F7-31A41511C3AB}" type="presParOf" srcId="{DA460D8F-8781-4D07-8F03-23A1B65404C7}" destId="{E5E48247-9856-48FA-9624-81E4A372449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4B86B-C059-4312-92C9-712CD32F8661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48EC012-39DC-48CE-AA82-69A0003EE810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Prevention</a:t>
          </a:r>
        </a:p>
      </dgm:t>
    </dgm:pt>
    <dgm:pt modelId="{D70C4829-B126-4141-B44D-7B76D0A660A8}" type="parTrans" cxnId="{31B4F08B-46C6-48BE-81CF-F0EF765F2F1E}">
      <dgm:prSet/>
      <dgm:spPr/>
      <dgm:t>
        <a:bodyPr/>
        <a:lstStyle/>
        <a:p>
          <a:endParaRPr lang="en-GB"/>
        </a:p>
      </dgm:t>
    </dgm:pt>
    <dgm:pt modelId="{E4B8C0D1-AAB9-4645-BC6D-7E2E9799A7A2}" type="sibTrans" cxnId="{31B4F08B-46C6-48BE-81CF-F0EF765F2F1E}">
      <dgm:prSet/>
      <dgm:spPr/>
      <dgm:t>
        <a:bodyPr/>
        <a:lstStyle/>
        <a:p>
          <a:endParaRPr lang="en-GB"/>
        </a:p>
      </dgm:t>
    </dgm:pt>
    <dgm:pt modelId="{C6629BAD-39CF-4A3E-BBE2-69B8AB758C50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Personalisation</a:t>
          </a:r>
        </a:p>
      </dgm:t>
    </dgm:pt>
    <dgm:pt modelId="{DCD6DCFF-4A48-4C3F-BDD7-89C8A7A27DA0}" type="parTrans" cxnId="{866B4659-7495-489F-9586-269E9381F9C3}">
      <dgm:prSet/>
      <dgm:spPr/>
      <dgm:t>
        <a:bodyPr/>
        <a:lstStyle/>
        <a:p>
          <a:endParaRPr lang="en-GB"/>
        </a:p>
      </dgm:t>
    </dgm:pt>
    <dgm:pt modelId="{4AF001E3-79BE-4915-A6E4-E5F12A5D1483}" type="sibTrans" cxnId="{866B4659-7495-489F-9586-269E9381F9C3}">
      <dgm:prSet/>
      <dgm:spPr/>
      <dgm:t>
        <a:bodyPr/>
        <a:lstStyle/>
        <a:p>
          <a:endParaRPr lang="en-GB"/>
        </a:p>
      </dgm:t>
    </dgm:pt>
    <dgm:pt modelId="{E480449A-81B5-410D-ADA4-309558AF584F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Performance</a:t>
          </a:r>
        </a:p>
      </dgm:t>
    </dgm:pt>
    <dgm:pt modelId="{2907F878-440C-440D-A95A-FAA878636139}" type="parTrans" cxnId="{A126AEEA-78EC-4A05-8FE6-CE04D3E96DEC}">
      <dgm:prSet/>
      <dgm:spPr/>
      <dgm:t>
        <a:bodyPr/>
        <a:lstStyle/>
        <a:p>
          <a:endParaRPr lang="en-GB"/>
        </a:p>
      </dgm:t>
    </dgm:pt>
    <dgm:pt modelId="{F581092F-2825-4025-A2D4-D3E50AB72066}" type="sibTrans" cxnId="{A126AEEA-78EC-4A05-8FE6-CE04D3E96DEC}">
      <dgm:prSet/>
      <dgm:spPr/>
      <dgm:t>
        <a:bodyPr/>
        <a:lstStyle/>
        <a:p>
          <a:endParaRPr lang="en-GB"/>
        </a:p>
      </dgm:t>
    </dgm:pt>
    <dgm:pt modelId="{245EC0EF-5D08-45D5-B434-F7E5D6E27341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People</a:t>
          </a:r>
        </a:p>
      </dgm:t>
    </dgm:pt>
    <dgm:pt modelId="{264540BC-9432-4FC5-8A7F-AE20F567C95C}" type="parTrans" cxnId="{ABBB87B0-D091-431D-9E5F-B03CDD9D29CB}">
      <dgm:prSet/>
      <dgm:spPr/>
      <dgm:t>
        <a:bodyPr/>
        <a:lstStyle/>
        <a:p>
          <a:endParaRPr lang="en-GB"/>
        </a:p>
      </dgm:t>
    </dgm:pt>
    <dgm:pt modelId="{9EBC2C68-1600-4314-81B0-9BB6BAFAD55C}" type="sibTrans" cxnId="{ABBB87B0-D091-431D-9E5F-B03CDD9D29CB}">
      <dgm:prSet/>
      <dgm:spPr/>
      <dgm:t>
        <a:bodyPr/>
        <a:lstStyle/>
        <a:p>
          <a:endParaRPr lang="en-GB"/>
        </a:p>
      </dgm:t>
    </dgm:pt>
    <dgm:pt modelId="{1E1F068C-5DD7-408D-BA04-F0AE9E3E1D33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COVID backlog</a:t>
          </a:r>
        </a:p>
      </dgm:t>
    </dgm:pt>
    <dgm:pt modelId="{175767C5-3FDA-487E-AB3F-853135FEC7F9}" type="parTrans" cxnId="{EB4B0A33-17B4-47AB-A025-2190A66AA07B}">
      <dgm:prSet/>
      <dgm:spPr/>
      <dgm:t>
        <a:bodyPr/>
        <a:lstStyle/>
        <a:p>
          <a:endParaRPr lang="en-GB"/>
        </a:p>
      </dgm:t>
    </dgm:pt>
    <dgm:pt modelId="{8A709CC9-E94A-4092-BC1C-097DD4053C8D}" type="sibTrans" cxnId="{EB4B0A33-17B4-47AB-A025-2190A66AA07B}">
      <dgm:prSet/>
      <dgm:spPr/>
      <dgm:t>
        <a:bodyPr/>
        <a:lstStyle/>
        <a:p>
          <a:endParaRPr lang="en-GB"/>
        </a:p>
      </dgm:t>
    </dgm:pt>
    <dgm:pt modelId="{137D8FBA-581C-42E5-AAAE-1C898D92BE45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Community Diagnostic Centres</a:t>
          </a:r>
        </a:p>
      </dgm:t>
    </dgm:pt>
    <dgm:pt modelId="{0D06841D-51B9-403F-9527-DD4B0EF05D6D}" type="parTrans" cxnId="{FA902A3E-B220-4121-AE74-A8357C1E95D1}">
      <dgm:prSet/>
      <dgm:spPr/>
      <dgm:t>
        <a:bodyPr/>
        <a:lstStyle/>
        <a:p>
          <a:endParaRPr lang="en-GB"/>
        </a:p>
      </dgm:t>
    </dgm:pt>
    <dgm:pt modelId="{977AD90B-DCEE-401E-80F9-C3C9FCE5B78B}" type="sibTrans" cxnId="{FA902A3E-B220-4121-AE74-A8357C1E95D1}">
      <dgm:prSet/>
      <dgm:spPr/>
      <dgm:t>
        <a:bodyPr/>
        <a:lstStyle/>
        <a:p>
          <a:endParaRPr lang="en-GB"/>
        </a:p>
      </dgm:t>
    </dgm:pt>
    <dgm:pt modelId="{F98F8DE1-BED7-432C-929C-A4C8A7B4C9E7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Cardiovascular disease</a:t>
          </a:r>
        </a:p>
      </dgm:t>
    </dgm:pt>
    <dgm:pt modelId="{A261BBF1-12A6-4A4F-A3A8-44E34D3A4772}" type="parTrans" cxnId="{D7DB9C8A-0B7E-4231-A25F-CE8754E3BD42}">
      <dgm:prSet/>
      <dgm:spPr/>
      <dgm:t>
        <a:bodyPr/>
        <a:lstStyle/>
        <a:p>
          <a:endParaRPr lang="en-GB"/>
        </a:p>
      </dgm:t>
    </dgm:pt>
    <dgm:pt modelId="{A880B847-068F-4C8D-96DE-D2E3E23401B6}" type="sibTrans" cxnId="{D7DB9C8A-0B7E-4231-A25F-CE8754E3BD42}">
      <dgm:prSet/>
      <dgm:spPr/>
      <dgm:t>
        <a:bodyPr/>
        <a:lstStyle/>
        <a:p>
          <a:endParaRPr lang="en-GB"/>
        </a:p>
      </dgm:t>
    </dgm:pt>
    <dgm:pt modelId="{A567C7EC-B427-43CA-99E8-A79C82073FAB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Vaccination</a:t>
          </a:r>
        </a:p>
      </dgm:t>
    </dgm:pt>
    <dgm:pt modelId="{4B9358E4-EE49-4A78-B3AF-7B545FDB8BF0}" type="parTrans" cxnId="{5EAFD6B9-17DB-4F78-B7BF-F1CC4AC82FF5}">
      <dgm:prSet/>
      <dgm:spPr/>
      <dgm:t>
        <a:bodyPr/>
        <a:lstStyle/>
        <a:p>
          <a:endParaRPr lang="en-GB"/>
        </a:p>
      </dgm:t>
    </dgm:pt>
    <dgm:pt modelId="{66BA6DFC-B1C6-4095-8D1C-CA28390704B0}" type="sibTrans" cxnId="{5EAFD6B9-17DB-4F78-B7BF-F1CC4AC82FF5}">
      <dgm:prSet/>
      <dgm:spPr/>
      <dgm:t>
        <a:bodyPr/>
        <a:lstStyle/>
        <a:p>
          <a:endParaRPr lang="en-GB"/>
        </a:p>
      </dgm:t>
    </dgm:pt>
    <dgm:pt modelId="{71A2B0BF-0FC8-4607-A160-74CF16E2E673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Personalised budgets</a:t>
          </a:r>
        </a:p>
      </dgm:t>
    </dgm:pt>
    <dgm:pt modelId="{58703B59-5D9C-4A8F-AB91-8CCD94AA2ABF}" type="parTrans" cxnId="{2A37854E-ACEC-49AF-AF43-003E2BEACE65}">
      <dgm:prSet/>
      <dgm:spPr/>
      <dgm:t>
        <a:bodyPr/>
        <a:lstStyle/>
        <a:p>
          <a:endParaRPr lang="en-GB"/>
        </a:p>
      </dgm:t>
    </dgm:pt>
    <dgm:pt modelId="{91EEB30E-8BCE-4BA8-816D-793F99D311C7}" type="sibTrans" cxnId="{2A37854E-ACEC-49AF-AF43-003E2BEACE65}">
      <dgm:prSet/>
      <dgm:spPr/>
      <dgm:t>
        <a:bodyPr/>
        <a:lstStyle/>
        <a:p>
          <a:endParaRPr lang="en-GB"/>
        </a:p>
      </dgm:t>
    </dgm:pt>
    <dgm:pt modelId="{18C221C2-3D9D-4BFC-8B39-A42D1DD63E8D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Right to Choose</a:t>
          </a:r>
        </a:p>
      </dgm:t>
    </dgm:pt>
    <dgm:pt modelId="{442AB890-9868-46B1-B12A-6EA21C9E4039}" type="parTrans" cxnId="{EBEDFC44-3821-43DA-94F1-A6FC4809AB84}">
      <dgm:prSet/>
      <dgm:spPr/>
      <dgm:t>
        <a:bodyPr/>
        <a:lstStyle/>
        <a:p>
          <a:endParaRPr lang="en-GB"/>
        </a:p>
      </dgm:t>
    </dgm:pt>
    <dgm:pt modelId="{CD1CEA62-07F7-47AD-8618-298CCDFCB644}" type="sibTrans" cxnId="{EBEDFC44-3821-43DA-94F1-A6FC4809AB84}">
      <dgm:prSet/>
      <dgm:spPr/>
      <dgm:t>
        <a:bodyPr/>
        <a:lstStyle/>
        <a:p>
          <a:endParaRPr lang="en-GB"/>
        </a:p>
      </dgm:t>
    </dgm:pt>
    <dgm:pt modelId="{882AAD32-6884-4BB9-93F2-E7511B6688B4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Patient voice</a:t>
          </a:r>
        </a:p>
      </dgm:t>
    </dgm:pt>
    <dgm:pt modelId="{D5498AB9-0103-4A60-82D7-FCF9E8D9F0D9}" type="parTrans" cxnId="{70CA4F9C-8041-40BD-B9F0-8D9AB318433A}">
      <dgm:prSet/>
      <dgm:spPr/>
      <dgm:t>
        <a:bodyPr/>
        <a:lstStyle/>
        <a:p>
          <a:endParaRPr lang="en-GB"/>
        </a:p>
      </dgm:t>
    </dgm:pt>
    <dgm:pt modelId="{262B8640-18FB-41BC-88DB-67A53C3B5C48}" type="sibTrans" cxnId="{70CA4F9C-8041-40BD-B9F0-8D9AB318433A}">
      <dgm:prSet/>
      <dgm:spPr/>
      <dgm:t>
        <a:bodyPr/>
        <a:lstStyle/>
        <a:p>
          <a:endParaRPr lang="en-GB"/>
        </a:p>
      </dgm:t>
    </dgm:pt>
    <dgm:pt modelId="{46F21E0E-B0F3-4615-8FE3-CBA59574D938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Digital first</a:t>
          </a:r>
        </a:p>
      </dgm:t>
    </dgm:pt>
    <dgm:pt modelId="{5C238A59-59BF-4E03-BAE9-9A5F8506F69B}" type="parTrans" cxnId="{93AB763B-300B-4366-9B00-27EC75095B0F}">
      <dgm:prSet/>
      <dgm:spPr/>
      <dgm:t>
        <a:bodyPr/>
        <a:lstStyle/>
        <a:p>
          <a:endParaRPr lang="en-GB"/>
        </a:p>
      </dgm:t>
    </dgm:pt>
    <dgm:pt modelId="{62498DDE-C345-438E-B552-D64F159459E2}" type="sibTrans" cxnId="{93AB763B-300B-4366-9B00-27EC75095B0F}">
      <dgm:prSet/>
      <dgm:spPr/>
      <dgm:t>
        <a:bodyPr/>
        <a:lstStyle/>
        <a:p>
          <a:endParaRPr lang="en-GB"/>
        </a:p>
      </dgm:t>
    </dgm:pt>
    <dgm:pt modelId="{FB5B562E-854A-4E4A-85F8-5A13C89C784A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Big data &amp; AI</a:t>
          </a:r>
        </a:p>
      </dgm:t>
    </dgm:pt>
    <dgm:pt modelId="{0999CC39-DF15-48FB-9C34-BB8FE8200359}" type="parTrans" cxnId="{8D570644-FD32-4578-9601-544D38A804F2}">
      <dgm:prSet/>
      <dgm:spPr/>
      <dgm:t>
        <a:bodyPr/>
        <a:lstStyle/>
        <a:p>
          <a:endParaRPr lang="en-GB"/>
        </a:p>
      </dgm:t>
    </dgm:pt>
    <dgm:pt modelId="{E38156CE-14E6-4E3F-9BD9-4F259A991CB8}" type="sibTrans" cxnId="{8D570644-FD32-4578-9601-544D38A804F2}">
      <dgm:prSet/>
      <dgm:spPr/>
      <dgm:t>
        <a:bodyPr/>
        <a:lstStyle/>
        <a:p>
          <a:endParaRPr lang="en-GB"/>
        </a:p>
      </dgm:t>
    </dgm:pt>
    <dgm:pt modelId="{C3EC18A5-2E8A-48D2-8B17-B4F6DF07C7C3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Partnerships for reform</a:t>
          </a:r>
        </a:p>
      </dgm:t>
    </dgm:pt>
    <dgm:pt modelId="{EE07F9ED-0F9C-44D3-A4EC-96AF2390F797}" type="parTrans" cxnId="{8328485D-4D8E-4AE7-8BAA-746AD7A65F2A}">
      <dgm:prSet/>
      <dgm:spPr/>
      <dgm:t>
        <a:bodyPr/>
        <a:lstStyle/>
        <a:p>
          <a:endParaRPr lang="en-GB"/>
        </a:p>
      </dgm:t>
    </dgm:pt>
    <dgm:pt modelId="{2192B297-641A-4E63-B29A-569D9C89AA79}" type="sibTrans" cxnId="{8328485D-4D8E-4AE7-8BAA-746AD7A65F2A}">
      <dgm:prSet/>
      <dgm:spPr/>
      <dgm:t>
        <a:bodyPr/>
        <a:lstStyle/>
        <a:p>
          <a:endParaRPr lang="en-GB"/>
        </a:p>
      </dgm:t>
    </dgm:pt>
    <dgm:pt modelId="{417F61B2-13C6-457B-8F6C-351C55FB13C8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Long-term workforce plan</a:t>
          </a:r>
        </a:p>
      </dgm:t>
    </dgm:pt>
    <dgm:pt modelId="{C7047B87-37B0-4E8F-A075-C180F793AAF3}" type="parTrans" cxnId="{26C56408-9DBE-4264-8511-9BB9EA1EA815}">
      <dgm:prSet/>
      <dgm:spPr/>
      <dgm:t>
        <a:bodyPr/>
        <a:lstStyle/>
        <a:p>
          <a:endParaRPr lang="en-GB"/>
        </a:p>
      </dgm:t>
    </dgm:pt>
    <dgm:pt modelId="{C003E3E2-EF02-499B-9FE3-335DA49D3B30}" type="sibTrans" cxnId="{26C56408-9DBE-4264-8511-9BB9EA1EA815}">
      <dgm:prSet/>
      <dgm:spPr/>
      <dgm:t>
        <a:bodyPr/>
        <a:lstStyle/>
        <a:p>
          <a:endParaRPr lang="en-GB"/>
        </a:p>
      </dgm:t>
    </dgm:pt>
    <dgm:pt modelId="{B038E47B-159E-4446-BA5C-EFFB1005E4D4}">
      <dgm:prSet phldrT="[Text]"/>
      <dgm:spPr>
        <a:ln>
          <a:solidFill>
            <a:srgbClr val="0F4C81"/>
          </a:solidFill>
        </a:ln>
      </dgm:spPr>
      <dgm:t>
        <a:bodyPr/>
        <a:lstStyle/>
        <a:p>
          <a:r>
            <a:rPr lang="en-GB" dirty="0"/>
            <a:t>Leadership review</a:t>
          </a:r>
        </a:p>
      </dgm:t>
    </dgm:pt>
    <dgm:pt modelId="{12AFC507-465A-4550-8682-D493ECF65849}" type="parTrans" cxnId="{E57393B4-F5ED-4F80-A771-E11EADBAFEAA}">
      <dgm:prSet/>
      <dgm:spPr/>
      <dgm:t>
        <a:bodyPr/>
        <a:lstStyle/>
        <a:p>
          <a:endParaRPr lang="en-GB"/>
        </a:p>
      </dgm:t>
    </dgm:pt>
    <dgm:pt modelId="{6790F89B-C2D2-4E50-B1B5-121D8997A7A3}" type="sibTrans" cxnId="{E57393B4-F5ED-4F80-A771-E11EADBAFEAA}">
      <dgm:prSet/>
      <dgm:spPr/>
      <dgm:t>
        <a:bodyPr/>
        <a:lstStyle/>
        <a:p>
          <a:endParaRPr lang="en-GB"/>
        </a:p>
      </dgm:t>
    </dgm:pt>
    <dgm:pt modelId="{8C85A8AF-5C01-45DF-8DA4-21D8CC862140}" type="pres">
      <dgm:prSet presAssocID="{7974B86B-C059-4312-92C9-712CD32F86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B52874-1ABB-4F89-B2C7-7A2EC21BEEEE}" type="pres">
      <dgm:prSet presAssocID="{D48EC012-39DC-48CE-AA82-69A0003EE810}" presName="root" presStyleCnt="0"/>
      <dgm:spPr/>
    </dgm:pt>
    <dgm:pt modelId="{DF6F6DFE-3868-4668-AE0E-6496E48EF36E}" type="pres">
      <dgm:prSet presAssocID="{D48EC012-39DC-48CE-AA82-69A0003EE810}" presName="rootComposite" presStyleCnt="0"/>
      <dgm:spPr/>
    </dgm:pt>
    <dgm:pt modelId="{3C86E447-568F-4ACA-9AF8-E1C717BCF28E}" type="pres">
      <dgm:prSet presAssocID="{D48EC012-39DC-48CE-AA82-69A0003EE810}" presName="rootText" presStyleLbl="node1" presStyleIdx="0" presStyleCnt="4"/>
      <dgm:spPr/>
    </dgm:pt>
    <dgm:pt modelId="{26D0CC1D-CDC4-4E87-B91A-B41269B67D13}" type="pres">
      <dgm:prSet presAssocID="{D48EC012-39DC-48CE-AA82-69A0003EE810}" presName="rootConnector" presStyleLbl="node1" presStyleIdx="0" presStyleCnt="4"/>
      <dgm:spPr/>
    </dgm:pt>
    <dgm:pt modelId="{4A2FD8D3-7B34-48BB-9F41-2E0E8C1EA168}" type="pres">
      <dgm:prSet presAssocID="{D48EC012-39DC-48CE-AA82-69A0003EE810}" presName="childShape" presStyleCnt="0"/>
      <dgm:spPr/>
    </dgm:pt>
    <dgm:pt modelId="{079DD89C-5D44-4B22-8DF0-19186E844F95}" type="pres">
      <dgm:prSet presAssocID="{175767C5-3FDA-487E-AB3F-853135FEC7F9}" presName="Name13" presStyleLbl="parChTrans1D2" presStyleIdx="0" presStyleCnt="12"/>
      <dgm:spPr/>
    </dgm:pt>
    <dgm:pt modelId="{21FEE51A-D379-4E3E-A38F-3EDB92C4117B}" type="pres">
      <dgm:prSet presAssocID="{1E1F068C-5DD7-408D-BA04-F0AE9E3E1D33}" presName="childText" presStyleLbl="bgAcc1" presStyleIdx="0" presStyleCnt="12">
        <dgm:presLayoutVars>
          <dgm:bulletEnabled val="1"/>
        </dgm:presLayoutVars>
      </dgm:prSet>
      <dgm:spPr/>
    </dgm:pt>
    <dgm:pt modelId="{8B4D8FEA-BACD-4A86-A48F-340102259717}" type="pres">
      <dgm:prSet presAssocID="{0D06841D-51B9-403F-9527-DD4B0EF05D6D}" presName="Name13" presStyleLbl="parChTrans1D2" presStyleIdx="1" presStyleCnt="12"/>
      <dgm:spPr/>
    </dgm:pt>
    <dgm:pt modelId="{1B92CBCD-55A6-4F9D-A369-F73770C2468D}" type="pres">
      <dgm:prSet presAssocID="{137D8FBA-581C-42E5-AAAE-1C898D92BE45}" presName="childText" presStyleLbl="bgAcc1" presStyleIdx="1" presStyleCnt="12">
        <dgm:presLayoutVars>
          <dgm:bulletEnabled val="1"/>
        </dgm:presLayoutVars>
      </dgm:prSet>
      <dgm:spPr/>
    </dgm:pt>
    <dgm:pt modelId="{531BBFAD-E822-463A-BD0F-2AED34EF1A9F}" type="pres">
      <dgm:prSet presAssocID="{4B9358E4-EE49-4A78-B3AF-7B545FDB8BF0}" presName="Name13" presStyleLbl="parChTrans1D2" presStyleIdx="2" presStyleCnt="12"/>
      <dgm:spPr/>
    </dgm:pt>
    <dgm:pt modelId="{D7D157F8-E46B-4A3A-8848-58FC3A38A6E0}" type="pres">
      <dgm:prSet presAssocID="{A567C7EC-B427-43CA-99E8-A79C82073FAB}" presName="childText" presStyleLbl="bgAcc1" presStyleIdx="2" presStyleCnt="12">
        <dgm:presLayoutVars>
          <dgm:bulletEnabled val="1"/>
        </dgm:presLayoutVars>
      </dgm:prSet>
      <dgm:spPr/>
    </dgm:pt>
    <dgm:pt modelId="{A0E9DFC4-9AC0-4482-B383-8985F5B0D5FD}" type="pres">
      <dgm:prSet presAssocID="{A261BBF1-12A6-4A4F-A3A8-44E34D3A4772}" presName="Name13" presStyleLbl="parChTrans1D2" presStyleIdx="3" presStyleCnt="12"/>
      <dgm:spPr/>
    </dgm:pt>
    <dgm:pt modelId="{1632C5F0-A802-440C-9871-4C87613B3EE6}" type="pres">
      <dgm:prSet presAssocID="{F98F8DE1-BED7-432C-929C-A4C8A7B4C9E7}" presName="childText" presStyleLbl="bgAcc1" presStyleIdx="3" presStyleCnt="12">
        <dgm:presLayoutVars>
          <dgm:bulletEnabled val="1"/>
        </dgm:presLayoutVars>
      </dgm:prSet>
      <dgm:spPr/>
    </dgm:pt>
    <dgm:pt modelId="{58270096-F054-4E6E-94DE-38FDD1749DBC}" type="pres">
      <dgm:prSet presAssocID="{C6629BAD-39CF-4A3E-BBE2-69B8AB758C50}" presName="root" presStyleCnt="0"/>
      <dgm:spPr/>
    </dgm:pt>
    <dgm:pt modelId="{DF41D507-2184-401F-BCE0-9DCFBAAF3A4C}" type="pres">
      <dgm:prSet presAssocID="{C6629BAD-39CF-4A3E-BBE2-69B8AB758C50}" presName="rootComposite" presStyleCnt="0"/>
      <dgm:spPr/>
    </dgm:pt>
    <dgm:pt modelId="{D3E26305-DE31-43C1-9AA1-A0EC9D6EC9FC}" type="pres">
      <dgm:prSet presAssocID="{C6629BAD-39CF-4A3E-BBE2-69B8AB758C50}" presName="rootText" presStyleLbl="node1" presStyleIdx="1" presStyleCnt="4"/>
      <dgm:spPr/>
    </dgm:pt>
    <dgm:pt modelId="{A42A8D80-ED56-4062-877C-32452E1D88EB}" type="pres">
      <dgm:prSet presAssocID="{C6629BAD-39CF-4A3E-BBE2-69B8AB758C50}" presName="rootConnector" presStyleLbl="node1" presStyleIdx="1" presStyleCnt="4"/>
      <dgm:spPr/>
    </dgm:pt>
    <dgm:pt modelId="{820B4629-1814-404F-B4AB-4D34966E9649}" type="pres">
      <dgm:prSet presAssocID="{C6629BAD-39CF-4A3E-BBE2-69B8AB758C50}" presName="childShape" presStyleCnt="0"/>
      <dgm:spPr/>
    </dgm:pt>
    <dgm:pt modelId="{81161D10-58B4-4D5D-9052-515491EAF38C}" type="pres">
      <dgm:prSet presAssocID="{58703B59-5D9C-4A8F-AB91-8CCD94AA2ABF}" presName="Name13" presStyleLbl="parChTrans1D2" presStyleIdx="4" presStyleCnt="12"/>
      <dgm:spPr/>
    </dgm:pt>
    <dgm:pt modelId="{69CF91F2-81E3-432E-AD2B-7F5F29C03FB5}" type="pres">
      <dgm:prSet presAssocID="{71A2B0BF-0FC8-4607-A160-74CF16E2E673}" presName="childText" presStyleLbl="bgAcc1" presStyleIdx="4" presStyleCnt="12">
        <dgm:presLayoutVars>
          <dgm:bulletEnabled val="1"/>
        </dgm:presLayoutVars>
      </dgm:prSet>
      <dgm:spPr/>
    </dgm:pt>
    <dgm:pt modelId="{4F5265C1-F6B1-474C-80E1-1A738E21E54F}" type="pres">
      <dgm:prSet presAssocID="{D5498AB9-0103-4A60-82D7-FCF9E8D9F0D9}" presName="Name13" presStyleLbl="parChTrans1D2" presStyleIdx="5" presStyleCnt="12"/>
      <dgm:spPr/>
    </dgm:pt>
    <dgm:pt modelId="{3E6CAACD-612D-44F9-9B7F-2CD8590BA5FE}" type="pres">
      <dgm:prSet presAssocID="{882AAD32-6884-4BB9-93F2-E7511B6688B4}" presName="childText" presStyleLbl="bgAcc1" presStyleIdx="5" presStyleCnt="12">
        <dgm:presLayoutVars>
          <dgm:bulletEnabled val="1"/>
        </dgm:presLayoutVars>
      </dgm:prSet>
      <dgm:spPr/>
    </dgm:pt>
    <dgm:pt modelId="{C70DA4DD-FCFA-48AE-B4F0-C918348A3A46}" type="pres">
      <dgm:prSet presAssocID="{442AB890-9868-46B1-B12A-6EA21C9E4039}" presName="Name13" presStyleLbl="parChTrans1D2" presStyleIdx="6" presStyleCnt="12"/>
      <dgm:spPr/>
    </dgm:pt>
    <dgm:pt modelId="{E06F6AAF-F923-4D04-9C6D-25693F5DDA30}" type="pres">
      <dgm:prSet presAssocID="{18C221C2-3D9D-4BFC-8B39-A42D1DD63E8D}" presName="childText" presStyleLbl="bgAcc1" presStyleIdx="6" presStyleCnt="12">
        <dgm:presLayoutVars>
          <dgm:bulletEnabled val="1"/>
        </dgm:presLayoutVars>
      </dgm:prSet>
      <dgm:spPr/>
    </dgm:pt>
    <dgm:pt modelId="{DF08AAAC-8E5D-4ADE-9AEE-C9EE1F085E62}" type="pres">
      <dgm:prSet presAssocID="{5C238A59-59BF-4E03-BAE9-9A5F8506F69B}" presName="Name13" presStyleLbl="parChTrans1D2" presStyleIdx="7" presStyleCnt="12"/>
      <dgm:spPr/>
    </dgm:pt>
    <dgm:pt modelId="{91BCE0CE-036A-4506-ACB2-9CEF5D985AF3}" type="pres">
      <dgm:prSet presAssocID="{46F21E0E-B0F3-4615-8FE3-CBA59574D938}" presName="childText" presStyleLbl="bgAcc1" presStyleIdx="7" presStyleCnt="12">
        <dgm:presLayoutVars>
          <dgm:bulletEnabled val="1"/>
        </dgm:presLayoutVars>
      </dgm:prSet>
      <dgm:spPr/>
    </dgm:pt>
    <dgm:pt modelId="{47285FE1-D209-4B75-844D-61A49D8187A8}" type="pres">
      <dgm:prSet presAssocID="{E480449A-81B5-410D-ADA4-309558AF584F}" presName="root" presStyleCnt="0"/>
      <dgm:spPr/>
    </dgm:pt>
    <dgm:pt modelId="{2A9CD0A4-DFF8-4990-A25E-4414332EEF00}" type="pres">
      <dgm:prSet presAssocID="{E480449A-81B5-410D-ADA4-309558AF584F}" presName="rootComposite" presStyleCnt="0"/>
      <dgm:spPr/>
    </dgm:pt>
    <dgm:pt modelId="{0D3AE13A-2170-4779-9539-E8FD02173618}" type="pres">
      <dgm:prSet presAssocID="{E480449A-81B5-410D-ADA4-309558AF584F}" presName="rootText" presStyleLbl="node1" presStyleIdx="2" presStyleCnt="4"/>
      <dgm:spPr/>
    </dgm:pt>
    <dgm:pt modelId="{A8BCC96A-DEBF-4DCC-836A-088565929724}" type="pres">
      <dgm:prSet presAssocID="{E480449A-81B5-410D-ADA4-309558AF584F}" presName="rootConnector" presStyleLbl="node1" presStyleIdx="2" presStyleCnt="4"/>
      <dgm:spPr/>
    </dgm:pt>
    <dgm:pt modelId="{B80306CD-42DF-43CE-82C8-ED42DB795D97}" type="pres">
      <dgm:prSet presAssocID="{E480449A-81B5-410D-ADA4-309558AF584F}" presName="childShape" presStyleCnt="0"/>
      <dgm:spPr/>
    </dgm:pt>
    <dgm:pt modelId="{C032F470-B4EB-4990-949B-7EB74FAB08DB}" type="pres">
      <dgm:prSet presAssocID="{0999CC39-DF15-48FB-9C34-BB8FE8200359}" presName="Name13" presStyleLbl="parChTrans1D2" presStyleIdx="8" presStyleCnt="12"/>
      <dgm:spPr/>
    </dgm:pt>
    <dgm:pt modelId="{F377D447-22AD-4346-9544-63579C3C9B20}" type="pres">
      <dgm:prSet presAssocID="{FB5B562E-854A-4E4A-85F8-5A13C89C784A}" presName="childText" presStyleLbl="bgAcc1" presStyleIdx="8" presStyleCnt="12">
        <dgm:presLayoutVars>
          <dgm:bulletEnabled val="1"/>
        </dgm:presLayoutVars>
      </dgm:prSet>
      <dgm:spPr/>
    </dgm:pt>
    <dgm:pt modelId="{467388B1-405F-488C-B5A3-26C889B4B369}" type="pres">
      <dgm:prSet presAssocID="{EE07F9ED-0F9C-44D3-A4EC-96AF2390F797}" presName="Name13" presStyleLbl="parChTrans1D2" presStyleIdx="9" presStyleCnt="12"/>
      <dgm:spPr/>
    </dgm:pt>
    <dgm:pt modelId="{E2BF6395-1517-4704-9D86-B245BF3EAD75}" type="pres">
      <dgm:prSet presAssocID="{C3EC18A5-2E8A-48D2-8B17-B4F6DF07C7C3}" presName="childText" presStyleLbl="bgAcc1" presStyleIdx="9" presStyleCnt="12">
        <dgm:presLayoutVars>
          <dgm:bulletEnabled val="1"/>
        </dgm:presLayoutVars>
      </dgm:prSet>
      <dgm:spPr/>
    </dgm:pt>
    <dgm:pt modelId="{897F7D9D-92E6-4AA0-BA3A-D901DC473D8C}" type="pres">
      <dgm:prSet presAssocID="{245EC0EF-5D08-45D5-B434-F7E5D6E27341}" presName="root" presStyleCnt="0"/>
      <dgm:spPr/>
    </dgm:pt>
    <dgm:pt modelId="{504866F2-D0F2-4DCA-B024-903F07E828C1}" type="pres">
      <dgm:prSet presAssocID="{245EC0EF-5D08-45D5-B434-F7E5D6E27341}" presName="rootComposite" presStyleCnt="0"/>
      <dgm:spPr/>
    </dgm:pt>
    <dgm:pt modelId="{74A379AF-77F9-4953-A904-8E165A9FAB57}" type="pres">
      <dgm:prSet presAssocID="{245EC0EF-5D08-45D5-B434-F7E5D6E27341}" presName="rootText" presStyleLbl="node1" presStyleIdx="3" presStyleCnt="4"/>
      <dgm:spPr/>
    </dgm:pt>
    <dgm:pt modelId="{C4F5B2A3-40DC-404F-9EF0-D5B5A531454C}" type="pres">
      <dgm:prSet presAssocID="{245EC0EF-5D08-45D5-B434-F7E5D6E27341}" presName="rootConnector" presStyleLbl="node1" presStyleIdx="3" presStyleCnt="4"/>
      <dgm:spPr/>
    </dgm:pt>
    <dgm:pt modelId="{270AA0DF-0BFF-4353-9BE9-4DF2752EC1BC}" type="pres">
      <dgm:prSet presAssocID="{245EC0EF-5D08-45D5-B434-F7E5D6E27341}" presName="childShape" presStyleCnt="0"/>
      <dgm:spPr/>
    </dgm:pt>
    <dgm:pt modelId="{7D0A516E-7B88-4A5B-AE03-9D52892C5630}" type="pres">
      <dgm:prSet presAssocID="{C7047B87-37B0-4E8F-A075-C180F793AAF3}" presName="Name13" presStyleLbl="parChTrans1D2" presStyleIdx="10" presStyleCnt="12"/>
      <dgm:spPr/>
    </dgm:pt>
    <dgm:pt modelId="{804EC3E5-9C43-42C2-AEA4-D3F4C45A491F}" type="pres">
      <dgm:prSet presAssocID="{417F61B2-13C6-457B-8F6C-351C55FB13C8}" presName="childText" presStyleLbl="bgAcc1" presStyleIdx="10" presStyleCnt="12">
        <dgm:presLayoutVars>
          <dgm:bulletEnabled val="1"/>
        </dgm:presLayoutVars>
      </dgm:prSet>
      <dgm:spPr/>
    </dgm:pt>
    <dgm:pt modelId="{5D7F54FE-8A3F-4887-A9A8-190E96ECD7D8}" type="pres">
      <dgm:prSet presAssocID="{12AFC507-465A-4550-8682-D493ECF65849}" presName="Name13" presStyleLbl="parChTrans1D2" presStyleIdx="11" presStyleCnt="12"/>
      <dgm:spPr/>
    </dgm:pt>
    <dgm:pt modelId="{8C5900C9-B852-4680-89FB-91CDF402A340}" type="pres">
      <dgm:prSet presAssocID="{B038E47B-159E-4446-BA5C-EFFB1005E4D4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20546006-AE1C-4465-BB91-CA71A6E47475}" type="presOf" srcId="{C6629BAD-39CF-4A3E-BBE2-69B8AB758C50}" destId="{D3E26305-DE31-43C1-9AA1-A0EC9D6EC9FC}" srcOrd="0" destOrd="0" presId="urn:microsoft.com/office/officeart/2005/8/layout/hierarchy3"/>
    <dgm:cxn modelId="{26C56408-9DBE-4264-8511-9BB9EA1EA815}" srcId="{245EC0EF-5D08-45D5-B434-F7E5D6E27341}" destId="{417F61B2-13C6-457B-8F6C-351C55FB13C8}" srcOrd="0" destOrd="0" parTransId="{C7047B87-37B0-4E8F-A075-C180F793AAF3}" sibTransId="{C003E3E2-EF02-499B-9FE3-335DA49D3B30}"/>
    <dgm:cxn modelId="{8D563C10-3CBE-461D-8334-47AE60F99B17}" type="presOf" srcId="{E480449A-81B5-410D-ADA4-309558AF584F}" destId="{A8BCC96A-DEBF-4DCC-836A-088565929724}" srcOrd="1" destOrd="0" presId="urn:microsoft.com/office/officeart/2005/8/layout/hierarchy3"/>
    <dgm:cxn modelId="{0B465613-0B74-441A-887F-2D518FA7CD24}" type="presOf" srcId="{12AFC507-465A-4550-8682-D493ECF65849}" destId="{5D7F54FE-8A3F-4887-A9A8-190E96ECD7D8}" srcOrd="0" destOrd="0" presId="urn:microsoft.com/office/officeart/2005/8/layout/hierarchy3"/>
    <dgm:cxn modelId="{C26C341F-34FB-41BD-B33C-8D647F7F012F}" type="presOf" srcId="{58703B59-5D9C-4A8F-AB91-8CCD94AA2ABF}" destId="{81161D10-58B4-4D5D-9052-515491EAF38C}" srcOrd="0" destOrd="0" presId="urn:microsoft.com/office/officeart/2005/8/layout/hierarchy3"/>
    <dgm:cxn modelId="{F20F5A1F-3F39-4D53-8850-B25FE3CB1F8B}" type="presOf" srcId="{0999CC39-DF15-48FB-9C34-BB8FE8200359}" destId="{C032F470-B4EB-4990-949B-7EB74FAB08DB}" srcOrd="0" destOrd="0" presId="urn:microsoft.com/office/officeart/2005/8/layout/hierarchy3"/>
    <dgm:cxn modelId="{B0641324-F44D-4CBA-9610-38DD6A8F6448}" type="presOf" srcId="{71A2B0BF-0FC8-4607-A160-74CF16E2E673}" destId="{69CF91F2-81E3-432E-AD2B-7F5F29C03FB5}" srcOrd="0" destOrd="0" presId="urn:microsoft.com/office/officeart/2005/8/layout/hierarchy3"/>
    <dgm:cxn modelId="{ADF1CC28-FAED-4CC4-8F67-2A8C71B423A8}" type="presOf" srcId="{A567C7EC-B427-43CA-99E8-A79C82073FAB}" destId="{D7D157F8-E46B-4A3A-8848-58FC3A38A6E0}" srcOrd="0" destOrd="0" presId="urn:microsoft.com/office/officeart/2005/8/layout/hierarchy3"/>
    <dgm:cxn modelId="{43B97C2E-5CA4-457D-96B4-2A7EF60813BC}" type="presOf" srcId="{C3EC18A5-2E8A-48D2-8B17-B4F6DF07C7C3}" destId="{E2BF6395-1517-4704-9D86-B245BF3EAD75}" srcOrd="0" destOrd="0" presId="urn:microsoft.com/office/officeart/2005/8/layout/hierarchy3"/>
    <dgm:cxn modelId="{BF9FD131-B35F-427D-9EB8-1C72032C995A}" type="presOf" srcId="{B038E47B-159E-4446-BA5C-EFFB1005E4D4}" destId="{8C5900C9-B852-4680-89FB-91CDF402A340}" srcOrd="0" destOrd="0" presId="urn:microsoft.com/office/officeart/2005/8/layout/hierarchy3"/>
    <dgm:cxn modelId="{EB4B0A33-17B4-47AB-A025-2190A66AA07B}" srcId="{D48EC012-39DC-48CE-AA82-69A0003EE810}" destId="{1E1F068C-5DD7-408D-BA04-F0AE9E3E1D33}" srcOrd="0" destOrd="0" parTransId="{175767C5-3FDA-487E-AB3F-853135FEC7F9}" sibTransId="{8A709CC9-E94A-4092-BC1C-097DD4053C8D}"/>
    <dgm:cxn modelId="{4D9F8F35-CEFC-4C58-ADDD-775CD3BCF5DA}" type="presOf" srcId="{D48EC012-39DC-48CE-AA82-69A0003EE810}" destId="{26D0CC1D-CDC4-4E87-B91A-B41269B67D13}" srcOrd="1" destOrd="0" presId="urn:microsoft.com/office/officeart/2005/8/layout/hierarchy3"/>
    <dgm:cxn modelId="{61F1C836-10AA-4D6C-8795-1C2659FC355D}" type="presOf" srcId="{46F21E0E-B0F3-4615-8FE3-CBA59574D938}" destId="{91BCE0CE-036A-4506-ACB2-9CEF5D985AF3}" srcOrd="0" destOrd="0" presId="urn:microsoft.com/office/officeart/2005/8/layout/hierarchy3"/>
    <dgm:cxn modelId="{93AB763B-300B-4366-9B00-27EC75095B0F}" srcId="{C6629BAD-39CF-4A3E-BBE2-69B8AB758C50}" destId="{46F21E0E-B0F3-4615-8FE3-CBA59574D938}" srcOrd="3" destOrd="0" parTransId="{5C238A59-59BF-4E03-BAE9-9A5F8506F69B}" sibTransId="{62498DDE-C345-438E-B552-D64F159459E2}"/>
    <dgm:cxn modelId="{FA902A3E-B220-4121-AE74-A8357C1E95D1}" srcId="{D48EC012-39DC-48CE-AA82-69A0003EE810}" destId="{137D8FBA-581C-42E5-AAAE-1C898D92BE45}" srcOrd="1" destOrd="0" parTransId="{0D06841D-51B9-403F-9527-DD4B0EF05D6D}" sibTransId="{977AD90B-DCEE-401E-80F9-C3C9FCE5B78B}"/>
    <dgm:cxn modelId="{B9784A3E-9876-4C49-9F31-F50E287D62AC}" type="presOf" srcId="{4B9358E4-EE49-4A78-B3AF-7B545FDB8BF0}" destId="{531BBFAD-E822-463A-BD0F-2AED34EF1A9F}" srcOrd="0" destOrd="0" presId="urn:microsoft.com/office/officeart/2005/8/layout/hierarchy3"/>
    <dgm:cxn modelId="{8328485D-4D8E-4AE7-8BAA-746AD7A65F2A}" srcId="{E480449A-81B5-410D-ADA4-309558AF584F}" destId="{C3EC18A5-2E8A-48D2-8B17-B4F6DF07C7C3}" srcOrd="1" destOrd="0" parTransId="{EE07F9ED-0F9C-44D3-A4EC-96AF2390F797}" sibTransId="{2192B297-641A-4E63-B29A-569D9C89AA79}"/>
    <dgm:cxn modelId="{71910263-4DA8-4E70-BC92-47FC69553C94}" type="presOf" srcId="{175767C5-3FDA-487E-AB3F-853135FEC7F9}" destId="{079DD89C-5D44-4B22-8DF0-19186E844F95}" srcOrd="0" destOrd="0" presId="urn:microsoft.com/office/officeart/2005/8/layout/hierarchy3"/>
    <dgm:cxn modelId="{8D570644-FD32-4578-9601-544D38A804F2}" srcId="{E480449A-81B5-410D-ADA4-309558AF584F}" destId="{FB5B562E-854A-4E4A-85F8-5A13C89C784A}" srcOrd="0" destOrd="0" parTransId="{0999CC39-DF15-48FB-9C34-BB8FE8200359}" sibTransId="{E38156CE-14E6-4E3F-9BD9-4F259A991CB8}"/>
    <dgm:cxn modelId="{EBEDFC44-3821-43DA-94F1-A6FC4809AB84}" srcId="{C6629BAD-39CF-4A3E-BBE2-69B8AB758C50}" destId="{18C221C2-3D9D-4BFC-8B39-A42D1DD63E8D}" srcOrd="2" destOrd="0" parTransId="{442AB890-9868-46B1-B12A-6EA21C9E4039}" sibTransId="{CD1CEA62-07F7-47AD-8618-298CCDFCB644}"/>
    <dgm:cxn modelId="{734BC648-D3D7-441A-80F0-5423F171CBDD}" type="presOf" srcId="{245EC0EF-5D08-45D5-B434-F7E5D6E27341}" destId="{74A379AF-77F9-4953-A904-8E165A9FAB57}" srcOrd="0" destOrd="0" presId="urn:microsoft.com/office/officeart/2005/8/layout/hierarchy3"/>
    <dgm:cxn modelId="{2A37854E-ACEC-49AF-AF43-003E2BEACE65}" srcId="{C6629BAD-39CF-4A3E-BBE2-69B8AB758C50}" destId="{71A2B0BF-0FC8-4607-A160-74CF16E2E673}" srcOrd="0" destOrd="0" parTransId="{58703B59-5D9C-4A8F-AB91-8CCD94AA2ABF}" sibTransId="{91EEB30E-8BCE-4BA8-816D-793F99D311C7}"/>
    <dgm:cxn modelId="{F687A572-53BD-4EC7-A07F-A0CC9287197C}" type="presOf" srcId="{FB5B562E-854A-4E4A-85F8-5A13C89C784A}" destId="{F377D447-22AD-4346-9544-63579C3C9B20}" srcOrd="0" destOrd="0" presId="urn:microsoft.com/office/officeart/2005/8/layout/hierarchy3"/>
    <dgm:cxn modelId="{F89C2E73-D4F6-47FC-A2C3-7FCAD41F0A02}" type="presOf" srcId="{137D8FBA-581C-42E5-AAAE-1C898D92BE45}" destId="{1B92CBCD-55A6-4F9D-A369-F73770C2468D}" srcOrd="0" destOrd="0" presId="urn:microsoft.com/office/officeart/2005/8/layout/hierarchy3"/>
    <dgm:cxn modelId="{154D3675-1833-4C27-88D6-07284D2F5339}" type="presOf" srcId="{D5498AB9-0103-4A60-82D7-FCF9E8D9F0D9}" destId="{4F5265C1-F6B1-474C-80E1-1A738E21E54F}" srcOrd="0" destOrd="0" presId="urn:microsoft.com/office/officeart/2005/8/layout/hierarchy3"/>
    <dgm:cxn modelId="{866B4659-7495-489F-9586-269E9381F9C3}" srcId="{7974B86B-C059-4312-92C9-712CD32F8661}" destId="{C6629BAD-39CF-4A3E-BBE2-69B8AB758C50}" srcOrd="1" destOrd="0" parTransId="{DCD6DCFF-4A48-4C3F-BDD7-89C8A7A27DA0}" sibTransId="{4AF001E3-79BE-4915-A6E4-E5F12A5D1483}"/>
    <dgm:cxn modelId="{7320907A-DE93-4290-8D5C-5E1CD3C7F9F3}" type="presOf" srcId="{18C221C2-3D9D-4BFC-8B39-A42D1DD63E8D}" destId="{E06F6AAF-F923-4D04-9C6D-25693F5DDA30}" srcOrd="0" destOrd="0" presId="urn:microsoft.com/office/officeart/2005/8/layout/hierarchy3"/>
    <dgm:cxn modelId="{DD94237C-132B-4EEE-9F2A-772FE26E82EF}" type="presOf" srcId="{417F61B2-13C6-457B-8F6C-351C55FB13C8}" destId="{804EC3E5-9C43-42C2-AEA4-D3F4C45A491F}" srcOrd="0" destOrd="0" presId="urn:microsoft.com/office/officeart/2005/8/layout/hierarchy3"/>
    <dgm:cxn modelId="{49BB457D-96FD-4350-9A22-F9AC0FD3FC4A}" type="presOf" srcId="{EE07F9ED-0F9C-44D3-A4EC-96AF2390F797}" destId="{467388B1-405F-488C-B5A3-26C889B4B369}" srcOrd="0" destOrd="0" presId="urn:microsoft.com/office/officeart/2005/8/layout/hierarchy3"/>
    <dgm:cxn modelId="{C5552282-5466-4D99-84D4-9D30EFE9208A}" type="presOf" srcId="{442AB890-9868-46B1-B12A-6EA21C9E4039}" destId="{C70DA4DD-FCFA-48AE-B4F0-C918348A3A46}" srcOrd="0" destOrd="0" presId="urn:microsoft.com/office/officeart/2005/8/layout/hierarchy3"/>
    <dgm:cxn modelId="{D7DB9C8A-0B7E-4231-A25F-CE8754E3BD42}" srcId="{D48EC012-39DC-48CE-AA82-69A0003EE810}" destId="{F98F8DE1-BED7-432C-929C-A4C8A7B4C9E7}" srcOrd="3" destOrd="0" parTransId="{A261BBF1-12A6-4A4F-A3A8-44E34D3A4772}" sibTransId="{A880B847-068F-4C8D-96DE-D2E3E23401B6}"/>
    <dgm:cxn modelId="{31B4F08B-46C6-48BE-81CF-F0EF765F2F1E}" srcId="{7974B86B-C059-4312-92C9-712CD32F8661}" destId="{D48EC012-39DC-48CE-AA82-69A0003EE810}" srcOrd="0" destOrd="0" parTransId="{D70C4829-B126-4141-B44D-7B76D0A660A8}" sibTransId="{E4B8C0D1-AAB9-4645-BC6D-7E2E9799A7A2}"/>
    <dgm:cxn modelId="{0BEA918F-EFDD-41FC-9132-51E14569E40E}" type="presOf" srcId="{C7047B87-37B0-4E8F-A075-C180F793AAF3}" destId="{7D0A516E-7B88-4A5B-AE03-9D52892C5630}" srcOrd="0" destOrd="0" presId="urn:microsoft.com/office/officeart/2005/8/layout/hierarchy3"/>
    <dgm:cxn modelId="{8491BF99-895E-41B8-965E-33C70904167F}" type="presOf" srcId="{5C238A59-59BF-4E03-BAE9-9A5F8506F69B}" destId="{DF08AAAC-8E5D-4ADE-9AEE-C9EE1F085E62}" srcOrd="0" destOrd="0" presId="urn:microsoft.com/office/officeart/2005/8/layout/hierarchy3"/>
    <dgm:cxn modelId="{026A679B-03DD-4475-93A7-D665E41E9339}" type="presOf" srcId="{A261BBF1-12A6-4A4F-A3A8-44E34D3A4772}" destId="{A0E9DFC4-9AC0-4482-B383-8985F5B0D5FD}" srcOrd="0" destOrd="0" presId="urn:microsoft.com/office/officeart/2005/8/layout/hierarchy3"/>
    <dgm:cxn modelId="{70CA4F9C-8041-40BD-B9F0-8D9AB318433A}" srcId="{C6629BAD-39CF-4A3E-BBE2-69B8AB758C50}" destId="{882AAD32-6884-4BB9-93F2-E7511B6688B4}" srcOrd="1" destOrd="0" parTransId="{D5498AB9-0103-4A60-82D7-FCF9E8D9F0D9}" sibTransId="{262B8640-18FB-41BC-88DB-67A53C3B5C48}"/>
    <dgm:cxn modelId="{146E62A5-BAB6-4B15-A0FB-17076E46B615}" type="presOf" srcId="{E480449A-81B5-410D-ADA4-309558AF584F}" destId="{0D3AE13A-2170-4779-9539-E8FD02173618}" srcOrd="0" destOrd="0" presId="urn:microsoft.com/office/officeart/2005/8/layout/hierarchy3"/>
    <dgm:cxn modelId="{4494DBA5-7EE1-4257-BF07-F88483122985}" type="presOf" srcId="{245EC0EF-5D08-45D5-B434-F7E5D6E27341}" destId="{C4F5B2A3-40DC-404F-9EF0-D5B5A531454C}" srcOrd="1" destOrd="0" presId="urn:microsoft.com/office/officeart/2005/8/layout/hierarchy3"/>
    <dgm:cxn modelId="{ABBB87B0-D091-431D-9E5F-B03CDD9D29CB}" srcId="{7974B86B-C059-4312-92C9-712CD32F8661}" destId="{245EC0EF-5D08-45D5-B434-F7E5D6E27341}" srcOrd="3" destOrd="0" parTransId="{264540BC-9432-4FC5-8A7F-AE20F567C95C}" sibTransId="{9EBC2C68-1600-4314-81B0-9BB6BAFAD55C}"/>
    <dgm:cxn modelId="{E57393B4-F5ED-4F80-A771-E11EADBAFEAA}" srcId="{245EC0EF-5D08-45D5-B434-F7E5D6E27341}" destId="{B038E47B-159E-4446-BA5C-EFFB1005E4D4}" srcOrd="1" destOrd="0" parTransId="{12AFC507-465A-4550-8682-D493ECF65849}" sibTransId="{6790F89B-C2D2-4E50-B1B5-121D8997A7A3}"/>
    <dgm:cxn modelId="{5EAFD6B9-17DB-4F78-B7BF-F1CC4AC82FF5}" srcId="{D48EC012-39DC-48CE-AA82-69A0003EE810}" destId="{A567C7EC-B427-43CA-99E8-A79C82073FAB}" srcOrd="2" destOrd="0" parTransId="{4B9358E4-EE49-4A78-B3AF-7B545FDB8BF0}" sibTransId="{66BA6DFC-B1C6-4095-8D1C-CA28390704B0}"/>
    <dgm:cxn modelId="{6EC57DC7-E8FD-4ED3-A3D8-4F338AB2E699}" type="presOf" srcId="{7974B86B-C059-4312-92C9-712CD32F8661}" destId="{8C85A8AF-5C01-45DF-8DA4-21D8CC862140}" srcOrd="0" destOrd="0" presId="urn:microsoft.com/office/officeart/2005/8/layout/hierarchy3"/>
    <dgm:cxn modelId="{AB14B0C9-26C5-4680-9DE7-2CB5E54ECAC9}" type="presOf" srcId="{F98F8DE1-BED7-432C-929C-A4C8A7B4C9E7}" destId="{1632C5F0-A802-440C-9871-4C87613B3EE6}" srcOrd="0" destOrd="0" presId="urn:microsoft.com/office/officeart/2005/8/layout/hierarchy3"/>
    <dgm:cxn modelId="{8873B2DA-2A3B-446F-AE64-799CA51FFACB}" type="presOf" srcId="{0D06841D-51B9-403F-9527-DD4B0EF05D6D}" destId="{8B4D8FEA-BACD-4A86-A48F-340102259717}" srcOrd="0" destOrd="0" presId="urn:microsoft.com/office/officeart/2005/8/layout/hierarchy3"/>
    <dgm:cxn modelId="{85289CE6-FBCC-4F68-ABDA-B5801E0000FB}" type="presOf" srcId="{D48EC012-39DC-48CE-AA82-69A0003EE810}" destId="{3C86E447-568F-4ACA-9AF8-E1C717BCF28E}" srcOrd="0" destOrd="0" presId="urn:microsoft.com/office/officeart/2005/8/layout/hierarchy3"/>
    <dgm:cxn modelId="{A126AEEA-78EC-4A05-8FE6-CE04D3E96DEC}" srcId="{7974B86B-C059-4312-92C9-712CD32F8661}" destId="{E480449A-81B5-410D-ADA4-309558AF584F}" srcOrd="2" destOrd="0" parTransId="{2907F878-440C-440D-A95A-FAA878636139}" sibTransId="{F581092F-2825-4025-A2D4-D3E50AB72066}"/>
    <dgm:cxn modelId="{A384E0F8-3AE0-40CF-B901-28B27778A5FA}" type="presOf" srcId="{1E1F068C-5DD7-408D-BA04-F0AE9E3E1D33}" destId="{21FEE51A-D379-4E3E-A38F-3EDB92C4117B}" srcOrd="0" destOrd="0" presId="urn:microsoft.com/office/officeart/2005/8/layout/hierarchy3"/>
    <dgm:cxn modelId="{4ACFA6F9-5C14-491B-8236-341F0A014DAA}" type="presOf" srcId="{882AAD32-6884-4BB9-93F2-E7511B6688B4}" destId="{3E6CAACD-612D-44F9-9B7F-2CD8590BA5FE}" srcOrd="0" destOrd="0" presId="urn:microsoft.com/office/officeart/2005/8/layout/hierarchy3"/>
    <dgm:cxn modelId="{1D6C02FA-EA5E-4B3D-8ABB-F3397C55A9E2}" type="presOf" srcId="{C6629BAD-39CF-4A3E-BBE2-69B8AB758C50}" destId="{A42A8D80-ED56-4062-877C-32452E1D88EB}" srcOrd="1" destOrd="0" presId="urn:microsoft.com/office/officeart/2005/8/layout/hierarchy3"/>
    <dgm:cxn modelId="{F17E25B7-D5F6-4BB5-87B5-26A079859080}" type="presParOf" srcId="{8C85A8AF-5C01-45DF-8DA4-21D8CC862140}" destId="{51B52874-1ABB-4F89-B2C7-7A2EC21BEEEE}" srcOrd="0" destOrd="0" presId="urn:microsoft.com/office/officeart/2005/8/layout/hierarchy3"/>
    <dgm:cxn modelId="{6FFB1A2F-F4D8-4134-90F7-6014E44C96D0}" type="presParOf" srcId="{51B52874-1ABB-4F89-B2C7-7A2EC21BEEEE}" destId="{DF6F6DFE-3868-4668-AE0E-6496E48EF36E}" srcOrd="0" destOrd="0" presId="urn:microsoft.com/office/officeart/2005/8/layout/hierarchy3"/>
    <dgm:cxn modelId="{0A17D966-AD4F-4997-8D86-26F7A7631221}" type="presParOf" srcId="{DF6F6DFE-3868-4668-AE0E-6496E48EF36E}" destId="{3C86E447-568F-4ACA-9AF8-E1C717BCF28E}" srcOrd="0" destOrd="0" presId="urn:microsoft.com/office/officeart/2005/8/layout/hierarchy3"/>
    <dgm:cxn modelId="{5A834ADE-3548-4AF4-B305-70DD9EFA8D07}" type="presParOf" srcId="{DF6F6DFE-3868-4668-AE0E-6496E48EF36E}" destId="{26D0CC1D-CDC4-4E87-B91A-B41269B67D13}" srcOrd="1" destOrd="0" presId="urn:microsoft.com/office/officeart/2005/8/layout/hierarchy3"/>
    <dgm:cxn modelId="{9013F66E-625F-4E2E-80A0-0FC9EB01796B}" type="presParOf" srcId="{51B52874-1ABB-4F89-B2C7-7A2EC21BEEEE}" destId="{4A2FD8D3-7B34-48BB-9F41-2E0E8C1EA168}" srcOrd="1" destOrd="0" presId="urn:microsoft.com/office/officeart/2005/8/layout/hierarchy3"/>
    <dgm:cxn modelId="{F35F2584-D932-432F-A432-3A89E786E708}" type="presParOf" srcId="{4A2FD8D3-7B34-48BB-9F41-2E0E8C1EA168}" destId="{079DD89C-5D44-4B22-8DF0-19186E844F95}" srcOrd="0" destOrd="0" presId="urn:microsoft.com/office/officeart/2005/8/layout/hierarchy3"/>
    <dgm:cxn modelId="{192AD52D-491D-4774-9DC1-1C9A8DC6869E}" type="presParOf" srcId="{4A2FD8D3-7B34-48BB-9F41-2E0E8C1EA168}" destId="{21FEE51A-D379-4E3E-A38F-3EDB92C4117B}" srcOrd="1" destOrd="0" presId="urn:microsoft.com/office/officeart/2005/8/layout/hierarchy3"/>
    <dgm:cxn modelId="{015D47D4-2B93-48AD-8800-AAC80CD39710}" type="presParOf" srcId="{4A2FD8D3-7B34-48BB-9F41-2E0E8C1EA168}" destId="{8B4D8FEA-BACD-4A86-A48F-340102259717}" srcOrd="2" destOrd="0" presId="urn:microsoft.com/office/officeart/2005/8/layout/hierarchy3"/>
    <dgm:cxn modelId="{DB2AFA8E-03D3-42EE-B396-9C73AC90F530}" type="presParOf" srcId="{4A2FD8D3-7B34-48BB-9F41-2E0E8C1EA168}" destId="{1B92CBCD-55A6-4F9D-A369-F73770C2468D}" srcOrd="3" destOrd="0" presId="urn:microsoft.com/office/officeart/2005/8/layout/hierarchy3"/>
    <dgm:cxn modelId="{CF18CBF5-62BD-4B73-B59E-DC07131C48BB}" type="presParOf" srcId="{4A2FD8D3-7B34-48BB-9F41-2E0E8C1EA168}" destId="{531BBFAD-E822-463A-BD0F-2AED34EF1A9F}" srcOrd="4" destOrd="0" presId="urn:microsoft.com/office/officeart/2005/8/layout/hierarchy3"/>
    <dgm:cxn modelId="{9396AE5E-D1D7-4387-9BE7-C664C9FF0DE2}" type="presParOf" srcId="{4A2FD8D3-7B34-48BB-9F41-2E0E8C1EA168}" destId="{D7D157F8-E46B-4A3A-8848-58FC3A38A6E0}" srcOrd="5" destOrd="0" presId="urn:microsoft.com/office/officeart/2005/8/layout/hierarchy3"/>
    <dgm:cxn modelId="{8C9C30FA-3B7D-4A7A-AF77-5D12013CD3AD}" type="presParOf" srcId="{4A2FD8D3-7B34-48BB-9F41-2E0E8C1EA168}" destId="{A0E9DFC4-9AC0-4482-B383-8985F5B0D5FD}" srcOrd="6" destOrd="0" presId="urn:microsoft.com/office/officeart/2005/8/layout/hierarchy3"/>
    <dgm:cxn modelId="{F56A0111-BF3A-4C21-AF22-8C6BE3F00B35}" type="presParOf" srcId="{4A2FD8D3-7B34-48BB-9F41-2E0E8C1EA168}" destId="{1632C5F0-A802-440C-9871-4C87613B3EE6}" srcOrd="7" destOrd="0" presId="urn:microsoft.com/office/officeart/2005/8/layout/hierarchy3"/>
    <dgm:cxn modelId="{F3FC2812-A280-4383-8C9E-61F68299DEB1}" type="presParOf" srcId="{8C85A8AF-5C01-45DF-8DA4-21D8CC862140}" destId="{58270096-F054-4E6E-94DE-38FDD1749DBC}" srcOrd="1" destOrd="0" presId="urn:microsoft.com/office/officeart/2005/8/layout/hierarchy3"/>
    <dgm:cxn modelId="{08257EE1-DBD3-463C-9CE3-53632BCF2517}" type="presParOf" srcId="{58270096-F054-4E6E-94DE-38FDD1749DBC}" destId="{DF41D507-2184-401F-BCE0-9DCFBAAF3A4C}" srcOrd="0" destOrd="0" presId="urn:microsoft.com/office/officeart/2005/8/layout/hierarchy3"/>
    <dgm:cxn modelId="{C6AB40FD-6109-4F77-A883-DBEBC5B2A0F2}" type="presParOf" srcId="{DF41D507-2184-401F-BCE0-9DCFBAAF3A4C}" destId="{D3E26305-DE31-43C1-9AA1-A0EC9D6EC9FC}" srcOrd="0" destOrd="0" presId="urn:microsoft.com/office/officeart/2005/8/layout/hierarchy3"/>
    <dgm:cxn modelId="{1D018EFC-A186-481B-BF31-E4B5C6AAD644}" type="presParOf" srcId="{DF41D507-2184-401F-BCE0-9DCFBAAF3A4C}" destId="{A42A8D80-ED56-4062-877C-32452E1D88EB}" srcOrd="1" destOrd="0" presId="urn:microsoft.com/office/officeart/2005/8/layout/hierarchy3"/>
    <dgm:cxn modelId="{7383D56C-78A7-4AA5-887A-E75EC4EC6767}" type="presParOf" srcId="{58270096-F054-4E6E-94DE-38FDD1749DBC}" destId="{820B4629-1814-404F-B4AB-4D34966E9649}" srcOrd="1" destOrd="0" presId="urn:microsoft.com/office/officeart/2005/8/layout/hierarchy3"/>
    <dgm:cxn modelId="{F5B1EF47-89BF-48BF-8E43-FB0985517040}" type="presParOf" srcId="{820B4629-1814-404F-B4AB-4D34966E9649}" destId="{81161D10-58B4-4D5D-9052-515491EAF38C}" srcOrd="0" destOrd="0" presId="urn:microsoft.com/office/officeart/2005/8/layout/hierarchy3"/>
    <dgm:cxn modelId="{A6C3C6F2-6035-4BC4-AAD6-431B1F822DDE}" type="presParOf" srcId="{820B4629-1814-404F-B4AB-4D34966E9649}" destId="{69CF91F2-81E3-432E-AD2B-7F5F29C03FB5}" srcOrd="1" destOrd="0" presId="urn:microsoft.com/office/officeart/2005/8/layout/hierarchy3"/>
    <dgm:cxn modelId="{25269F2A-C2E8-438E-8D8C-0787BB0A6597}" type="presParOf" srcId="{820B4629-1814-404F-B4AB-4D34966E9649}" destId="{4F5265C1-F6B1-474C-80E1-1A738E21E54F}" srcOrd="2" destOrd="0" presId="urn:microsoft.com/office/officeart/2005/8/layout/hierarchy3"/>
    <dgm:cxn modelId="{61ED0C94-65C2-4284-9A34-8B0B51CD3623}" type="presParOf" srcId="{820B4629-1814-404F-B4AB-4D34966E9649}" destId="{3E6CAACD-612D-44F9-9B7F-2CD8590BA5FE}" srcOrd="3" destOrd="0" presId="urn:microsoft.com/office/officeart/2005/8/layout/hierarchy3"/>
    <dgm:cxn modelId="{F83B8D4B-94BC-468A-B028-2368CB7F5E13}" type="presParOf" srcId="{820B4629-1814-404F-B4AB-4D34966E9649}" destId="{C70DA4DD-FCFA-48AE-B4F0-C918348A3A46}" srcOrd="4" destOrd="0" presId="urn:microsoft.com/office/officeart/2005/8/layout/hierarchy3"/>
    <dgm:cxn modelId="{53F4E88E-07FF-4CA8-BDF5-C319522A7C8E}" type="presParOf" srcId="{820B4629-1814-404F-B4AB-4D34966E9649}" destId="{E06F6AAF-F923-4D04-9C6D-25693F5DDA30}" srcOrd="5" destOrd="0" presId="urn:microsoft.com/office/officeart/2005/8/layout/hierarchy3"/>
    <dgm:cxn modelId="{4FD539E3-E8A8-4B77-9503-5728894C4CC3}" type="presParOf" srcId="{820B4629-1814-404F-B4AB-4D34966E9649}" destId="{DF08AAAC-8E5D-4ADE-9AEE-C9EE1F085E62}" srcOrd="6" destOrd="0" presId="urn:microsoft.com/office/officeart/2005/8/layout/hierarchy3"/>
    <dgm:cxn modelId="{7BA847CB-7E34-4986-B4B0-2D37E45C26C0}" type="presParOf" srcId="{820B4629-1814-404F-B4AB-4D34966E9649}" destId="{91BCE0CE-036A-4506-ACB2-9CEF5D985AF3}" srcOrd="7" destOrd="0" presId="urn:microsoft.com/office/officeart/2005/8/layout/hierarchy3"/>
    <dgm:cxn modelId="{7703D7BA-7A62-428B-B8E0-9BA8336A0014}" type="presParOf" srcId="{8C85A8AF-5C01-45DF-8DA4-21D8CC862140}" destId="{47285FE1-D209-4B75-844D-61A49D8187A8}" srcOrd="2" destOrd="0" presId="urn:microsoft.com/office/officeart/2005/8/layout/hierarchy3"/>
    <dgm:cxn modelId="{53255B58-1478-47CC-AD37-035AE0C94A1F}" type="presParOf" srcId="{47285FE1-D209-4B75-844D-61A49D8187A8}" destId="{2A9CD0A4-DFF8-4990-A25E-4414332EEF00}" srcOrd="0" destOrd="0" presId="urn:microsoft.com/office/officeart/2005/8/layout/hierarchy3"/>
    <dgm:cxn modelId="{24D2D5B0-DB8F-4424-96E3-3FE9483686F4}" type="presParOf" srcId="{2A9CD0A4-DFF8-4990-A25E-4414332EEF00}" destId="{0D3AE13A-2170-4779-9539-E8FD02173618}" srcOrd="0" destOrd="0" presId="urn:microsoft.com/office/officeart/2005/8/layout/hierarchy3"/>
    <dgm:cxn modelId="{2A3540E1-7FA4-4456-A50D-71555FB5D2F7}" type="presParOf" srcId="{2A9CD0A4-DFF8-4990-A25E-4414332EEF00}" destId="{A8BCC96A-DEBF-4DCC-836A-088565929724}" srcOrd="1" destOrd="0" presId="urn:microsoft.com/office/officeart/2005/8/layout/hierarchy3"/>
    <dgm:cxn modelId="{B2E6BF3D-90A0-4E3E-99D1-0D67EE071646}" type="presParOf" srcId="{47285FE1-D209-4B75-844D-61A49D8187A8}" destId="{B80306CD-42DF-43CE-82C8-ED42DB795D97}" srcOrd="1" destOrd="0" presId="urn:microsoft.com/office/officeart/2005/8/layout/hierarchy3"/>
    <dgm:cxn modelId="{CAFF435E-8A09-490C-A19E-9FA00EFEFF1F}" type="presParOf" srcId="{B80306CD-42DF-43CE-82C8-ED42DB795D97}" destId="{C032F470-B4EB-4990-949B-7EB74FAB08DB}" srcOrd="0" destOrd="0" presId="urn:microsoft.com/office/officeart/2005/8/layout/hierarchy3"/>
    <dgm:cxn modelId="{618C0F8D-C353-4577-9057-CB4B21BEF8D6}" type="presParOf" srcId="{B80306CD-42DF-43CE-82C8-ED42DB795D97}" destId="{F377D447-22AD-4346-9544-63579C3C9B20}" srcOrd="1" destOrd="0" presId="urn:microsoft.com/office/officeart/2005/8/layout/hierarchy3"/>
    <dgm:cxn modelId="{5FB2D7E3-1450-46EC-9D1D-5A191815D9B2}" type="presParOf" srcId="{B80306CD-42DF-43CE-82C8-ED42DB795D97}" destId="{467388B1-405F-488C-B5A3-26C889B4B369}" srcOrd="2" destOrd="0" presId="urn:microsoft.com/office/officeart/2005/8/layout/hierarchy3"/>
    <dgm:cxn modelId="{805EF2FA-6873-4B00-AB1B-FAC60EB7E11E}" type="presParOf" srcId="{B80306CD-42DF-43CE-82C8-ED42DB795D97}" destId="{E2BF6395-1517-4704-9D86-B245BF3EAD75}" srcOrd="3" destOrd="0" presId="urn:microsoft.com/office/officeart/2005/8/layout/hierarchy3"/>
    <dgm:cxn modelId="{72A6223C-AD4C-49A1-A770-70B979868FB8}" type="presParOf" srcId="{8C85A8AF-5C01-45DF-8DA4-21D8CC862140}" destId="{897F7D9D-92E6-4AA0-BA3A-D901DC473D8C}" srcOrd="3" destOrd="0" presId="urn:microsoft.com/office/officeart/2005/8/layout/hierarchy3"/>
    <dgm:cxn modelId="{14F87CEC-DD80-4ADE-BAD2-73D37B17B1D6}" type="presParOf" srcId="{897F7D9D-92E6-4AA0-BA3A-D901DC473D8C}" destId="{504866F2-D0F2-4DCA-B024-903F07E828C1}" srcOrd="0" destOrd="0" presId="urn:microsoft.com/office/officeart/2005/8/layout/hierarchy3"/>
    <dgm:cxn modelId="{7F773A7B-19B1-432A-BCA2-D8EC0CA355B0}" type="presParOf" srcId="{504866F2-D0F2-4DCA-B024-903F07E828C1}" destId="{74A379AF-77F9-4953-A904-8E165A9FAB57}" srcOrd="0" destOrd="0" presId="urn:microsoft.com/office/officeart/2005/8/layout/hierarchy3"/>
    <dgm:cxn modelId="{0D2B174B-C238-45C1-9443-636E1112D1F5}" type="presParOf" srcId="{504866F2-D0F2-4DCA-B024-903F07E828C1}" destId="{C4F5B2A3-40DC-404F-9EF0-D5B5A531454C}" srcOrd="1" destOrd="0" presId="urn:microsoft.com/office/officeart/2005/8/layout/hierarchy3"/>
    <dgm:cxn modelId="{047BCD8B-77DC-4909-8E3A-32E3D75E8373}" type="presParOf" srcId="{897F7D9D-92E6-4AA0-BA3A-D901DC473D8C}" destId="{270AA0DF-0BFF-4353-9BE9-4DF2752EC1BC}" srcOrd="1" destOrd="0" presId="urn:microsoft.com/office/officeart/2005/8/layout/hierarchy3"/>
    <dgm:cxn modelId="{F67C9427-15B3-4D92-99AB-AAB410A1EAC2}" type="presParOf" srcId="{270AA0DF-0BFF-4353-9BE9-4DF2752EC1BC}" destId="{7D0A516E-7B88-4A5B-AE03-9D52892C5630}" srcOrd="0" destOrd="0" presId="urn:microsoft.com/office/officeart/2005/8/layout/hierarchy3"/>
    <dgm:cxn modelId="{E5BB129F-3C40-4528-B6A2-EBB86E6CED5F}" type="presParOf" srcId="{270AA0DF-0BFF-4353-9BE9-4DF2752EC1BC}" destId="{804EC3E5-9C43-42C2-AEA4-D3F4C45A491F}" srcOrd="1" destOrd="0" presId="urn:microsoft.com/office/officeart/2005/8/layout/hierarchy3"/>
    <dgm:cxn modelId="{EAF42AED-2D70-4939-921F-28F9D5E811AF}" type="presParOf" srcId="{270AA0DF-0BFF-4353-9BE9-4DF2752EC1BC}" destId="{5D7F54FE-8A3F-4887-A9A8-190E96ECD7D8}" srcOrd="2" destOrd="0" presId="urn:microsoft.com/office/officeart/2005/8/layout/hierarchy3"/>
    <dgm:cxn modelId="{0799AB19-4E29-452C-94EC-A3115AAF68E5}" type="presParOf" srcId="{270AA0DF-0BFF-4353-9BE9-4DF2752EC1BC}" destId="{8C5900C9-B852-4680-89FB-91CDF402A34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8B627D-FE66-4EE4-ADBF-C3832991437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030D10-0E58-422A-980B-65681A4D4CA9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r>
            <a:rPr lang="en-GB" b="1" dirty="0">
              <a:solidFill>
                <a:srgbClr val="0F4C81"/>
              </a:solidFill>
            </a:rPr>
            <a:t>Integrated Care Board</a:t>
          </a:r>
        </a:p>
      </dgm:t>
    </dgm:pt>
    <dgm:pt modelId="{E4007DFD-502C-4919-88AD-40B0E3D16A68}" type="parTrans" cxnId="{91234251-C564-49E9-89EC-E8A453B1DC62}">
      <dgm:prSet/>
      <dgm:spPr/>
      <dgm:t>
        <a:bodyPr/>
        <a:lstStyle/>
        <a:p>
          <a:endParaRPr lang="en-GB"/>
        </a:p>
      </dgm:t>
    </dgm:pt>
    <dgm:pt modelId="{524E03C3-0A37-491A-8162-261064F572A7}" type="sibTrans" cxnId="{91234251-C564-49E9-89EC-E8A453B1DC62}">
      <dgm:prSet/>
      <dgm:spPr/>
      <dgm:t>
        <a:bodyPr/>
        <a:lstStyle/>
        <a:p>
          <a:endParaRPr lang="en-GB"/>
        </a:p>
      </dgm:t>
    </dgm:pt>
    <dgm:pt modelId="{09891F8B-621C-4F0A-A805-D2906D7334F6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Must have a Chair and at least 2 non-executive directors</a:t>
          </a:r>
        </a:p>
      </dgm:t>
    </dgm:pt>
    <dgm:pt modelId="{F8592B87-1B72-4232-A043-9F8584289BE2}" type="parTrans" cxnId="{28A7E16F-33E6-4CBD-89B8-947E4DCCD15C}">
      <dgm:prSet/>
      <dgm:spPr/>
      <dgm:t>
        <a:bodyPr/>
        <a:lstStyle/>
        <a:p>
          <a:endParaRPr lang="en-GB"/>
        </a:p>
      </dgm:t>
    </dgm:pt>
    <dgm:pt modelId="{86DA6355-6A3E-407F-90EA-72A208003096}" type="sibTrans" cxnId="{28A7E16F-33E6-4CBD-89B8-947E4DCCD15C}">
      <dgm:prSet/>
      <dgm:spPr/>
      <dgm:t>
        <a:bodyPr/>
        <a:lstStyle/>
        <a:p>
          <a:endParaRPr lang="en-GB"/>
        </a:p>
      </dgm:t>
    </dgm:pt>
    <dgm:pt modelId="{57681292-468E-4C27-B663-D0EBA8A7B640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plus at least 1 member nominated by each of providers, primary care &amp; local govt</a:t>
          </a:r>
        </a:p>
      </dgm:t>
    </dgm:pt>
    <dgm:pt modelId="{7A63C42A-370A-4768-89D7-E2370433CCCC}" type="parTrans" cxnId="{7B328F02-8104-4AB3-A41B-1A497CB241EB}">
      <dgm:prSet/>
      <dgm:spPr/>
      <dgm:t>
        <a:bodyPr/>
        <a:lstStyle/>
        <a:p>
          <a:endParaRPr lang="en-GB"/>
        </a:p>
      </dgm:t>
    </dgm:pt>
    <dgm:pt modelId="{A94DE7A0-AE54-426D-9395-D616AB7DE3AF}" type="sibTrans" cxnId="{7B328F02-8104-4AB3-A41B-1A497CB241EB}">
      <dgm:prSet/>
      <dgm:spPr/>
      <dgm:t>
        <a:bodyPr/>
        <a:lstStyle/>
        <a:p>
          <a:endParaRPr lang="en-GB"/>
        </a:p>
      </dgm:t>
    </dgm:pt>
    <dgm:pt modelId="{35406314-5F93-47AC-96B8-E14233C34FB3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r>
            <a:rPr lang="en-GB" b="1" dirty="0">
              <a:solidFill>
                <a:srgbClr val="0F4C81"/>
              </a:solidFill>
            </a:rPr>
            <a:t>Integrated Care Partnership</a:t>
          </a:r>
        </a:p>
      </dgm:t>
    </dgm:pt>
    <dgm:pt modelId="{89B22D9A-17E7-4BF3-BCCD-2ADB7BD3ED6D}" type="parTrans" cxnId="{6610C4A0-F72E-47AD-AF98-FDFCF0A00F09}">
      <dgm:prSet/>
      <dgm:spPr/>
      <dgm:t>
        <a:bodyPr/>
        <a:lstStyle/>
        <a:p>
          <a:endParaRPr lang="en-GB"/>
        </a:p>
      </dgm:t>
    </dgm:pt>
    <dgm:pt modelId="{BACB6F11-745B-482B-A725-BBB90C374DDE}" type="sibTrans" cxnId="{6610C4A0-F72E-47AD-AF98-FDFCF0A00F09}">
      <dgm:prSet/>
      <dgm:spPr/>
      <dgm:t>
        <a:bodyPr/>
        <a:lstStyle/>
        <a:p>
          <a:endParaRPr lang="en-GB"/>
        </a:p>
      </dgm:t>
    </dgm:pt>
    <dgm:pt modelId="{35B31AD9-B970-40FF-A4CB-E8667C758298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One member appointed by ICB and by each local authority</a:t>
          </a:r>
        </a:p>
      </dgm:t>
    </dgm:pt>
    <dgm:pt modelId="{76FB99EB-F55B-4454-B329-613EC936404C}" type="parTrans" cxnId="{1EAFD92E-11D3-4567-9D13-56E988B581F6}">
      <dgm:prSet/>
      <dgm:spPr/>
      <dgm:t>
        <a:bodyPr/>
        <a:lstStyle/>
        <a:p>
          <a:endParaRPr lang="en-GB"/>
        </a:p>
      </dgm:t>
    </dgm:pt>
    <dgm:pt modelId="{F48676D8-28F2-45FE-BDA3-51D2476D3C00}" type="sibTrans" cxnId="{1EAFD92E-11D3-4567-9D13-56E988B581F6}">
      <dgm:prSet/>
      <dgm:spPr/>
      <dgm:t>
        <a:bodyPr/>
        <a:lstStyle/>
        <a:p>
          <a:endParaRPr lang="en-GB"/>
        </a:p>
      </dgm:t>
    </dgm:pt>
    <dgm:pt modelId="{74A08A73-BFB4-4AB5-9891-0909CFED042D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Other members appointed by ICP locally</a:t>
          </a:r>
        </a:p>
      </dgm:t>
    </dgm:pt>
    <dgm:pt modelId="{A767277D-72E9-468D-BE7F-4531FA68A0D4}" type="parTrans" cxnId="{E4B6B601-C07D-4FC4-97B0-65BF2AEEB203}">
      <dgm:prSet/>
      <dgm:spPr/>
      <dgm:t>
        <a:bodyPr/>
        <a:lstStyle/>
        <a:p>
          <a:endParaRPr lang="en-GB"/>
        </a:p>
      </dgm:t>
    </dgm:pt>
    <dgm:pt modelId="{152A246F-8F3C-4B8B-8D49-7A7A0339A160}" type="sibTrans" cxnId="{E4B6B601-C07D-4FC4-97B0-65BF2AEEB203}">
      <dgm:prSet/>
      <dgm:spPr/>
      <dgm:t>
        <a:bodyPr/>
        <a:lstStyle/>
        <a:p>
          <a:endParaRPr lang="en-GB"/>
        </a:p>
      </dgm:t>
    </dgm:pt>
    <dgm:pt modelId="{75B5BC32-5933-4DCD-83FD-639784E9E0AF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Charged with preparing ‘integrated care strategy’ for ICS</a:t>
          </a:r>
        </a:p>
      </dgm:t>
    </dgm:pt>
    <dgm:pt modelId="{3C55ABEA-1D10-429E-86E5-83D8549E80C1}" type="parTrans" cxnId="{343E6638-80AC-49DD-930C-0BB8A58EE294}">
      <dgm:prSet/>
      <dgm:spPr/>
      <dgm:t>
        <a:bodyPr/>
        <a:lstStyle/>
        <a:p>
          <a:endParaRPr lang="en-GB"/>
        </a:p>
      </dgm:t>
    </dgm:pt>
    <dgm:pt modelId="{DBC6747D-540F-410B-B283-F902E21898EC}" type="sibTrans" cxnId="{343E6638-80AC-49DD-930C-0BB8A58EE294}">
      <dgm:prSet/>
      <dgm:spPr/>
      <dgm:t>
        <a:bodyPr/>
        <a:lstStyle/>
        <a:p>
          <a:endParaRPr lang="en-GB"/>
        </a:p>
      </dgm:t>
    </dgm:pt>
    <dgm:pt modelId="{4D7DC743-49FA-44FA-A95A-B9FF919306A9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Chair and Chief Executive appointed by NHS England</a:t>
          </a:r>
        </a:p>
      </dgm:t>
    </dgm:pt>
    <dgm:pt modelId="{E15E9D5F-EF31-46B5-90D9-0BBC97B0B6DF}" type="parTrans" cxnId="{E5CBFB20-399A-4395-BBC8-FC515ED9B396}">
      <dgm:prSet/>
      <dgm:spPr/>
      <dgm:t>
        <a:bodyPr/>
        <a:lstStyle/>
        <a:p>
          <a:endParaRPr lang="en-GB"/>
        </a:p>
      </dgm:t>
    </dgm:pt>
    <dgm:pt modelId="{0ED2DA04-B53F-4460-A0BD-B4C14FD8783E}" type="sibTrans" cxnId="{E5CBFB20-399A-4395-BBC8-FC515ED9B396}">
      <dgm:prSet/>
      <dgm:spPr/>
      <dgm:t>
        <a:bodyPr/>
        <a:lstStyle/>
        <a:p>
          <a:endParaRPr lang="en-GB"/>
        </a:p>
      </dgm:t>
    </dgm:pt>
    <dgm:pt modelId="{2649A808-B6CF-4010-9005-101724072E08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b="1" dirty="0">
              <a:solidFill>
                <a:srgbClr val="0F4C81"/>
              </a:solidFill>
            </a:rPr>
            <a:t>Statutory body</a:t>
          </a:r>
          <a:r>
            <a:rPr lang="en-GB" dirty="0">
              <a:solidFill>
                <a:srgbClr val="0F4C81"/>
              </a:solidFill>
            </a:rPr>
            <a:t> under the Bill</a:t>
          </a:r>
        </a:p>
      </dgm:t>
    </dgm:pt>
    <dgm:pt modelId="{A42D81E9-C14E-4801-873C-65252D6846AB}" type="parTrans" cxnId="{97D80553-2189-490A-B067-607085074D35}">
      <dgm:prSet/>
      <dgm:spPr/>
      <dgm:t>
        <a:bodyPr/>
        <a:lstStyle/>
        <a:p>
          <a:endParaRPr lang="en-GB"/>
        </a:p>
      </dgm:t>
    </dgm:pt>
    <dgm:pt modelId="{054BC544-C517-46DA-9758-CFA2E2DC3EF3}" type="sibTrans" cxnId="{97D80553-2189-490A-B067-607085074D35}">
      <dgm:prSet/>
      <dgm:spPr/>
      <dgm:t>
        <a:bodyPr/>
        <a:lstStyle/>
        <a:p>
          <a:endParaRPr lang="en-GB"/>
        </a:p>
      </dgm:t>
    </dgm:pt>
    <dgm:pt modelId="{2849F0D1-4F46-46C4-8C42-4E9BF9177C8D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b="1" dirty="0">
              <a:solidFill>
                <a:srgbClr val="0F4C81"/>
              </a:solidFill>
            </a:rPr>
            <a:t>Statutory joint committee</a:t>
          </a:r>
          <a:r>
            <a:rPr lang="en-GB" dirty="0">
              <a:solidFill>
                <a:srgbClr val="0F4C81"/>
              </a:solidFill>
            </a:rPr>
            <a:t> between NHS and Local Govt under the Bill</a:t>
          </a:r>
        </a:p>
      </dgm:t>
    </dgm:pt>
    <dgm:pt modelId="{3B27FB10-C37C-4865-ABC4-335AF3AC90A3}" type="parTrans" cxnId="{F5110073-F734-4999-8DC5-354B77D3B3CB}">
      <dgm:prSet/>
      <dgm:spPr/>
      <dgm:t>
        <a:bodyPr/>
        <a:lstStyle/>
        <a:p>
          <a:endParaRPr lang="en-GB"/>
        </a:p>
      </dgm:t>
    </dgm:pt>
    <dgm:pt modelId="{0263454B-E9B4-4070-8BDB-E04933F737D8}" type="sibTrans" cxnId="{F5110073-F734-4999-8DC5-354B77D3B3CB}">
      <dgm:prSet/>
      <dgm:spPr/>
      <dgm:t>
        <a:bodyPr/>
        <a:lstStyle/>
        <a:p>
          <a:endParaRPr lang="en-GB"/>
        </a:p>
      </dgm:t>
    </dgm:pt>
    <dgm:pt modelId="{4B659A21-D890-4547-A464-11F22C503A27}">
      <dgm:prSet/>
      <dgm:spPr>
        <a:solidFill>
          <a:schemeClr val="bg1"/>
        </a:solidFill>
        <a:ln>
          <a:solidFill>
            <a:srgbClr val="0F4C81"/>
          </a:solidFill>
        </a:ln>
      </dgm:spPr>
      <dgm:t>
        <a:bodyPr/>
        <a:lstStyle/>
        <a:p>
          <a:pPr indent="-180000"/>
          <a:r>
            <a:rPr lang="en-GB" dirty="0">
              <a:solidFill>
                <a:srgbClr val="0F4C81"/>
              </a:solidFill>
            </a:rPr>
            <a:t>plus Chief Executive, Chief Finance Officer, Chief Nursing Officer and Chief Medical Officer</a:t>
          </a:r>
        </a:p>
      </dgm:t>
    </dgm:pt>
    <dgm:pt modelId="{0FA68579-5785-4457-B0E4-D9C72D1E5B39}" type="parTrans" cxnId="{44735C74-B020-4E43-9782-5CBA681354C0}">
      <dgm:prSet/>
      <dgm:spPr/>
      <dgm:t>
        <a:bodyPr/>
        <a:lstStyle/>
        <a:p>
          <a:endParaRPr lang="en-GB"/>
        </a:p>
      </dgm:t>
    </dgm:pt>
    <dgm:pt modelId="{CA6EC14E-C291-4EAB-8D52-18C0B2F29CAC}" type="sibTrans" cxnId="{44735C74-B020-4E43-9782-5CBA681354C0}">
      <dgm:prSet/>
      <dgm:spPr/>
      <dgm:t>
        <a:bodyPr/>
        <a:lstStyle/>
        <a:p>
          <a:endParaRPr lang="en-GB"/>
        </a:p>
      </dgm:t>
    </dgm:pt>
    <dgm:pt modelId="{F3E1D548-53AB-4049-A1BA-F52A49587B1B}" type="pres">
      <dgm:prSet presAssocID="{4E8B627D-FE66-4EE4-ADBF-C38329914378}" presName="linear" presStyleCnt="0">
        <dgm:presLayoutVars>
          <dgm:dir/>
          <dgm:resizeHandles val="exact"/>
        </dgm:presLayoutVars>
      </dgm:prSet>
      <dgm:spPr/>
    </dgm:pt>
    <dgm:pt modelId="{A986E265-25F3-4A38-BD2D-524816777982}" type="pres">
      <dgm:prSet presAssocID="{5A030D10-0E58-422A-980B-65681A4D4CA9}" presName="comp" presStyleCnt="0"/>
      <dgm:spPr/>
    </dgm:pt>
    <dgm:pt modelId="{2EA7977A-B8AF-4933-B124-C9AA80103D57}" type="pres">
      <dgm:prSet presAssocID="{5A030D10-0E58-422A-980B-65681A4D4CA9}" presName="box" presStyleLbl="node1" presStyleIdx="0" presStyleCnt="2" custLinFactNeighborY="2505"/>
      <dgm:spPr/>
    </dgm:pt>
    <dgm:pt modelId="{A6048D0B-39D9-46D2-ACB2-DD1746BC1A81}" type="pres">
      <dgm:prSet presAssocID="{5A030D10-0E58-422A-980B-65681A4D4CA9}" presName="img" presStyleLbl="fgImgPlace1" presStyleIdx="0" presStyleCnt="2" custScaleX="75161" custScaleY="1009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Of Directors with solid fill"/>
        </a:ext>
      </dgm:extLst>
    </dgm:pt>
    <dgm:pt modelId="{C5D43F99-21D4-4001-AAD1-221AFC9BC2AA}" type="pres">
      <dgm:prSet presAssocID="{5A030D10-0E58-422A-980B-65681A4D4CA9}" presName="text" presStyleLbl="node1" presStyleIdx="0" presStyleCnt="2">
        <dgm:presLayoutVars>
          <dgm:bulletEnabled val="1"/>
        </dgm:presLayoutVars>
      </dgm:prSet>
      <dgm:spPr/>
    </dgm:pt>
    <dgm:pt modelId="{52F48A23-706B-4A7A-A16E-6586FCE9E839}" type="pres">
      <dgm:prSet presAssocID="{524E03C3-0A37-491A-8162-261064F572A7}" presName="spacer" presStyleCnt="0"/>
      <dgm:spPr/>
    </dgm:pt>
    <dgm:pt modelId="{E4B537F8-C1BA-40CE-8ADA-B9D0CE47AC1F}" type="pres">
      <dgm:prSet presAssocID="{35406314-5F93-47AC-96B8-E14233C34FB3}" presName="comp" presStyleCnt="0"/>
      <dgm:spPr/>
    </dgm:pt>
    <dgm:pt modelId="{6533DFAA-75C0-4DC8-8B10-7B984055949A}" type="pres">
      <dgm:prSet presAssocID="{35406314-5F93-47AC-96B8-E14233C34FB3}" presName="box" presStyleLbl="node1" presStyleIdx="1" presStyleCnt="2"/>
      <dgm:spPr/>
    </dgm:pt>
    <dgm:pt modelId="{39E50FB5-A7F8-4AFC-B8AB-C65C70660272}" type="pres">
      <dgm:prSet presAssocID="{35406314-5F93-47AC-96B8-E14233C34FB3}" presName="img" presStyleLbl="fgImgPlace1" presStyleIdx="1" presStyleCnt="2" custScaleX="75161" custScaleY="1009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F05544FD-8B44-4489-970F-E274F668F378}" type="pres">
      <dgm:prSet presAssocID="{35406314-5F93-47AC-96B8-E14233C34FB3}" presName="text" presStyleLbl="node1" presStyleIdx="1" presStyleCnt="2">
        <dgm:presLayoutVars>
          <dgm:bulletEnabled val="1"/>
        </dgm:presLayoutVars>
      </dgm:prSet>
      <dgm:spPr/>
    </dgm:pt>
  </dgm:ptLst>
  <dgm:cxnLst>
    <dgm:cxn modelId="{E4B6B601-C07D-4FC4-97B0-65BF2AEEB203}" srcId="{35406314-5F93-47AC-96B8-E14233C34FB3}" destId="{74A08A73-BFB4-4AB5-9891-0909CFED042D}" srcOrd="2" destOrd="0" parTransId="{A767277D-72E9-468D-BE7F-4531FA68A0D4}" sibTransId="{152A246F-8F3C-4B8B-8D49-7A7A0339A160}"/>
    <dgm:cxn modelId="{7B328F02-8104-4AB3-A41B-1A497CB241EB}" srcId="{5A030D10-0E58-422A-980B-65681A4D4CA9}" destId="{57681292-468E-4C27-B663-D0EBA8A7B640}" srcOrd="3" destOrd="0" parTransId="{7A63C42A-370A-4768-89D7-E2370433CCCC}" sibTransId="{A94DE7A0-AE54-426D-9395-D616AB7DE3AF}"/>
    <dgm:cxn modelId="{07121D06-B048-44A9-B063-5EFCB8D848C6}" type="presOf" srcId="{4B659A21-D890-4547-A464-11F22C503A27}" destId="{2EA7977A-B8AF-4933-B124-C9AA80103D57}" srcOrd="0" destOrd="3" presId="urn:microsoft.com/office/officeart/2005/8/layout/vList4"/>
    <dgm:cxn modelId="{C95B4413-50B1-4A66-97AB-502DDE4A303C}" type="presOf" srcId="{2849F0D1-4F46-46C4-8C42-4E9BF9177C8D}" destId="{6533DFAA-75C0-4DC8-8B10-7B984055949A}" srcOrd="0" destOrd="1" presId="urn:microsoft.com/office/officeart/2005/8/layout/vList4"/>
    <dgm:cxn modelId="{85EFFF13-CFC0-49B6-8B64-66D8CBDDE6F8}" type="presOf" srcId="{74A08A73-BFB4-4AB5-9891-0909CFED042D}" destId="{F05544FD-8B44-4489-970F-E274F668F378}" srcOrd="1" destOrd="3" presId="urn:microsoft.com/office/officeart/2005/8/layout/vList4"/>
    <dgm:cxn modelId="{E5CBFB20-399A-4395-BBC8-FC515ED9B396}" srcId="{5A030D10-0E58-422A-980B-65681A4D4CA9}" destId="{4D7DC743-49FA-44FA-A95A-B9FF919306A9}" srcOrd="4" destOrd="0" parTransId="{E15E9D5F-EF31-46B5-90D9-0BBC97B0B6DF}" sibTransId="{0ED2DA04-B53F-4460-A0BD-B4C14FD8783E}"/>
    <dgm:cxn modelId="{6D39C328-D518-4337-B245-1EAD2796B4DA}" type="presOf" srcId="{35406314-5F93-47AC-96B8-E14233C34FB3}" destId="{6533DFAA-75C0-4DC8-8B10-7B984055949A}" srcOrd="0" destOrd="0" presId="urn:microsoft.com/office/officeart/2005/8/layout/vList4"/>
    <dgm:cxn modelId="{05CC282B-E20F-4A0D-A796-2C4726BC491B}" type="presOf" srcId="{4E8B627D-FE66-4EE4-ADBF-C38329914378}" destId="{F3E1D548-53AB-4049-A1BA-F52A49587B1B}" srcOrd="0" destOrd="0" presId="urn:microsoft.com/office/officeart/2005/8/layout/vList4"/>
    <dgm:cxn modelId="{1EAFD92E-11D3-4567-9D13-56E988B581F6}" srcId="{35406314-5F93-47AC-96B8-E14233C34FB3}" destId="{35B31AD9-B970-40FF-A4CB-E8667C758298}" srcOrd="1" destOrd="0" parTransId="{76FB99EB-F55B-4454-B329-613EC936404C}" sibTransId="{F48676D8-28F2-45FE-BDA3-51D2476D3C00}"/>
    <dgm:cxn modelId="{15B44931-55BE-4221-B5E9-08B8FBF86811}" type="presOf" srcId="{35B31AD9-B970-40FF-A4CB-E8667C758298}" destId="{F05544FD-8B44-4489-970F-E274F668F378}" srcOrd="1" destOrd="2" presId="urn:microsoft.com/office/officeart/2005/8/layout/vList4"/>
    <dgm:cxn modelId="{A6EF9034-3A07-4375-B3CB-2F167943CE81}" type="presOf" srcId="{57681292-468E-4C27-B663-D0EBA8A7B640}" destId="{C5D43F99-21D4-4001-AAD1-221AFC9BC2AA}" srcOrd="1" destOrd="4" presId="urn:microsoft.com/office/officeart/2005/8/layout/vList4"/>
    <dgm:cxn modelId="{D3F5A835-F079-472C-9702-8ABB3C1E9293}" type="presOf" srcId="{75B5BC32-5933-4DCD-83FD-639784E9E0AF}" destId="{F05544FD-8B44-4489-970F-E274F668F378}" srcOrd="1" destOrd="4" presId="urn:microsoft.com/office/officeart/2005/8/layout/vList4"/>
    <dgm:cxn modelId="{C4676D36-893E-44B0-A3F1-A57A4C24A76A}" type="presOf" srcId="{74A08A73-BFB4-4AB5-9891-0909CFED042D}" destId="{6533DFAA-75C0-4DC8-8B10-7B984055949A}" srcOrd="0" destOrd="3" presId="urn:microsoft.com/office/officeart/2005/8/layout/vList4"/>
    <dgm:cxn modelId="{343E6638-80AC-49DD-930C-0BB8A58EE294}" srcId="{35406314-5F93-47AC-96B8-E14233C34FB3}" destId="{75B5BC32-5933-4DCD-83FD-639784E9E0AF}" srcOrd="3" destOrd="0" parTransId="{3C55ABEA-1D10-429E-86E5-83D8549E80C1}" sibTransId="{DBC6747D-540F-410B-B283-F902E21898EC}"/>
    <dgm:cxn modelId="{170E5B5C-09EF-4585-B40A-E9A63BC37EBA}" type="presOf" srcId="{09891F8B-621C-4F0A-A805-D2906D7334F6}" destId="{C5D43F99-21D4-4001-AAD1-221AFC9BC2AA}" srcOrd="1" destOrd="2" presId="urn:microsoft.com/office/officeart/2005/8/layout/vList4"/>
    <dgm:cxn modelId="{C376A26C-1C15-4C57-86A9-51CF7BB0D10B}" type="presOf" srcId="{2849F0D1-4F46-46C4-8C42-4E9BF9177C8D}" destId="{F05544FD-8B44-4489-970F-E274F668F378}" srcOrd="1" destOrd="1" presId="urn:microsoft.com/office/officeart/2005/8/layout/vList4"/>
    <dgm:cxn modelId="{8984444F-C831-4DB6-B53A-A0D32B682558}" type="presOf" srcId="{2649A808-B6CF-4010-9005-101724072E08}" destId="{C5D43F99-21D4-4001-AAD1-221AFC9BC2AA}" srcOrd="1" destOrd="1" presId="urn:microsoft.com/office/officeart/2005/8/layout/vList4"/>
    <dgm:cxn modelId="{28A7E16F-33E6-4CBD-89B8-947E4DCCD15C}" srcId="{5A030D10-0E58-422A-980B-65681A4D4CA9}" destId="{09891F8B-621C-4F0A-A805-D2906D7334F6}" srcOrd="1" destOrd="0" parTransId="{F8592B87-1B72-4232-A043-9F8584289BE2}" sibTransId="{86DA6355-6A3E-407F-90EA-72A208003096}"/>
    <dgm:cxn modelId="{91234251-C564-49E9-89EC-E8A453B1DC62}" srcId="{4E8B627D-FE66-4EE4-ADBF-C38329914378}" destId="{5A030D10-0E58-422A-980B-65681A4D4CA9}" srcOrd="0" destOrd="0" parTransId="{E4007DFD-502C-4919-88AD-40B0E3D16A68}" sibTransId="{524E03C3-0A37-491A-8162-261064F572A7}"/>
    <dgm:cxn modelId="{F5110073-F734-4999-8DC5-354B77D3B3CB}" srcId="{35406314-5F93-47AC-96B8-E14233C34FB3}" destId="{2849F0D1-4F46-46C4-8C42-4E9BF9177C8D}" srcOrd="0" destOrd="0" parTransId="{3B27FB10-C37C-4865-ABC4-335AF3AC90A3}" sibTransId="{0263454B-E9B4-4070-8BDB-E04933F737D8}"/>
    <dgm:cxn modelId="{97D80553-2189-490A-B067-607085074D35}" srcId="{5A030D10-0E58-422A-980B-65681A4D4CA9}" destId="{2649A808-B6CF-4010-9005-101724072E08}" srcOrd="0" destOrd="0" parTransId="{A42D81E9-C14E-4801-873C-65252D6846AB}" sibTransId="{054BC544-C517-46DA-9758-CFA2E2DC3EF3}"/>
    <dgm:cxn modelId="{44735C74-B020-4E43-9782-5CBA681354C0}" srcId="{5A030D10-0E58-422A-980B-65681A4D4CA9}" destId="{4B659A21-D890-4547-A464-11F22C503A27}" srcOrd="2" destOrd="0" parTransId="{0FA68579-5785-4457-B0E4-D9C72D1E5B39}" sibTransId="{CA6EC14E-C291-4EAB-8D52-18C0B2F29CAC}"/>
    <dgm:cxn modelId="{5D781298-6D6C-409B-BC21-3D13A119E87F}" type="presOf" srcId="{35B31AD9-B970-40FF-A4CB-E8667C758298}" destId="{6533DFAA-75C0-4DC8-8B10-7B984055949A}" srcOrd="0" destOrd="2" presId="urn:microsoft.com/office/officeart/2005/8/layout/vList4"/>
    <dgm:cxn modelId="{88534A98-5F55-4A28-9B1E-E0C79FC4F8FF}" type="presOf" srcId="{2649A808-B6CF-4010-9005-101724072E08}" destId="{2EA7977A-B8AF-4933-B124-C9AA80103D57}" srcOrd="0" destOrd="1" presId="urn:microsoft.com/office/officeart/2005/8/layout/vList4"/>
    <dgm:cxn modelId="{6610C4A0-F72E-47AD-AF98-FDFCF0A00F09}" srcId="{4E8B627D-FE66-4EE4-ADBF-C38329914378}" destId="{35406314-5F93-47AC-96B8-E14233C34FB3}" srcOrd="1" destOrd="0" parTransId="{89B22D9A-17E7-4BF3-BCCD-2ADB7BD3ED6D}" sibTransId="{BACB6F11-745B-482B-A725-BBB90C374DDE}"/>
    <dgm:cxn modelId="{D30080A8-FF07-400E-ABBB-7CFC09830B3D}" type="presOf" srcId="{75B5BC32-5933-4DCD-83FD-639784E9E0AF}" destId="{6533DFAA-75C0-4DC8-8B10-7B984055949A}" srcOrd="0" destOrd="4" presId="urn:microsoft.com/office/officeart/2005/8/layout/vList4"/>
    <dgm:cxn modelId="{F9C28CAA-67BB-48D1-8AEF-093424B5BEEF}" type="presOf" srcId="{5A030D10-0E58-422A-980B-65681A4D4CA9}" destId="{2EA7977A-B8AF-4933-B124-C9AA80103D57}" srcOrd="0" destOrd="0" presId="urn:microsoft.com/office/officeart/2005/8/layout/vList4"/>
    <dgm:cxn modelId="{8364BBB8-ADD5-4A8E-9513-FD8E4372FCE1}" type="presOf" srcId="{35406314-5F93-47AC-96B8-E14233C34FB3}" destId="{F05544FD-8B44-4489-970F-E274F668F378}" srcOrd="1" destOrd="0" presId="urn:microsoft.com/office/officeart/2005/8/layout/vList4"/>
    <dgm:cxn modelId="{3FEB63C1-352D-47F2-B91F-1D5BD6BD9778}" type="presOf" srcId="{09891F8B-621C-4F0A-A805-D2906D7334F6}" destId="{2EA7977A-B8AF-4933-B124-C9AA80103D57}" srcOrd="0" destOrd="2" presId="urn:microsoft.com/office/officeart/2005/8/layout/vList4"/>
    <dgm:cxn modelId="{6D103DC6-CCCF-4E50-B030-8C5485B94A23}" type="presOf" srcId="{4D7DC743-49FA-44FA-A95A-B9FF919306A9}" destId="{2EA7977A-B8AF-4933-B124-C9AA80103D57}" srcOrd="0" destOrd="5" presId="urn:microsoft.com/office/officeart/2005/8/layout/vList4"/>
    <dgm:cxn modelId="{2DB0A3CC-2223-46DC-B4D6-F6FE69A3AE6A}" type="presOf" srcId="{4D7DC743-49FA-44FA-A95A-B9FF919306A9}" destId="{C5D43F99-21D4-4001-AAD1-221AFC9BC2AA}" srcOrd="1" destOrd="5" presId="urn:microsoft.com/office/officeart/2005/8/layout/vList4"/>
    <dgm:cxn modelId="{72D656D7-82B0-42A2-B24D-FEE983C66331}" type="presOf" srcId="{5A030D10-0E58-422A-980B-65681A4D4CA9}" destId="{C5D43F99-21D4-4001-AAD1-221AFC9BC2AA}" srcOrd="1" destOrd="0" presId="urn:microsoft.com/office/officeart/2005/8/layout/vList4"/>
    <dgm:cxn modelId="{C72270EE-024E-401A-93DC-FDB4301D771F}" type="presOf" srcId="{57681292-468E-4C27-B663-D0EBA8A7B640}" destId="{2EA7977A-B8AF-4933-B124-C9AA80103D57}" srcOrd="0" destOrd="4" presId="urn:microsoft.com/office/officeart/2005/8/layout/vList4"/>
    <dgm:cxn modelId="{21F6BDEF-4BE1-4EF6-8DD1-DC53B0DCA999}" type="presOf" srcId="{4B659A21-D890-4547-A464-11F22C503A27}" destId="{C5D43F99-21D4-4001-AAD1-221AFC9BC2AA}" srcOrd="1" destOrd="3" presId="urn:microsoft.com/office/officeart/2005/8/layout/vList4"/>
    <dgm:cxn modelId="{6AD1B66A-F417-4D73-A85F-078F18F76009}" type="presParOf" srcId="{F3E1D548-53AB-4049-A1BA-F52A49587B1B}" destId="{A986E265-25F3-4A38-BD2D-524816777982}" srcOrd="0" destOrd="0" presId="urn:microsoft.com/office/officeart/2005/8/layout/vList4"/>
    <dgm:cxn modelId="{DEF755AC-9DFC-4F31-98E0-C3CA163F006B}" type="presParOf" srcId="{A986E265-25F3-4A38-BD2D-524816777982}" destId="{2EA7977A-B8AF-4933-B124-C9AA80103D57}" srcOrd="0" destOrd="0" presId="urn:microsoft.com/office/officeart/2005/8/layout/vList4"/>
    <dgm:cxn modelId="{B4B50123-A491-46A7-83D2-45DFC416142C}" type="presParOf" srcId="{A986E265-25F3-4A38-BD2D-524816777982}" destId="{A6048D0B-39D9-46D2-ACB2-DD1746BC1A81}" srcOrd="1" destOrd="0" presId="urn:microsoft.com/office/officeart/2005/8/layout/vList4"/>
    <dgm:cxn modelId="{B6140B0A-DF65-4593-A076-4D60FED2BF5A}" type="presParOf" srcId="{A986E265-25F3-4A38-BD2D-524816777982}" destId="{C5D43F99-21D4-4001-AAD1-221AFC9BC2AA}" srcOrd="2" destOrd="0" presId="urn:microsoft.com/office/officeart/2005/8/layout/vList4"/>
    <dgm:cxn modelId="{4321A023-093D-4A1B-9D7F-E3656497F67E}" type="presParOf" srcId="{F3E1D548-53AB-4049-A1BA-F52A49587B1B}" destId="{52F48A23-706B-4A7A-A16E-6586FCE9E839}" srcOrd="1" destOrd="0" presId="urn:microsoft.com/office/officeart/2005/8/layout/vList4"/>
    <dgm:cxn modelId="{492239E2-06AA-4DFF-A692-E085C5DA2C8C}" type="presParOf" srcId="{F3E1D548-53AB-4049-A1BA-F52A49587B1B}" destId="{E4B537F8-C1BA-40CE-8ADA-B9D0CE47AC1F}" srcOrd="2" destOrd="0" presId="urn:microsoft.com/office/officeart/2005/8/layout/vList4"/>
    <dgm:cxn modelId="{5CE39020-B36A-4099-8025-A749A5478F8D}" type="presParOf" srcId="{E4B537F8-C1BA-40CE-8ADA-B9D0CE47AC1F}" destId="{6533DFAA-75C0-4DC8-8B10-7B984055949A}" srcOrd="0" destOrd="0" presId="urn:microsoft.com/office/officeart/2005/8/layout/vList4"/>
    <dgm:cxn modelId="{26895AE3-72DA-4E79-9FB7-6A919D45E10E}" type="presParOf" srcId="{E4B537F8-C1BA-40CE-8ADA-B9D0CE47AC1F}" destId="{39E50FB5-A7F8-4AFC-B8AB-C65C70660272}" srcOrd="1" destOrd="0" presId="urn:microsoft.com/office/officeart/2005/8/layout/vList4"/>
    <dgm:cxn modelId="{0B871F54-8981-4644-BEC5-DF414FDD8497}" type="presParOf" srcId="{E4B537F8-C1BA-40CE-8ADA-B9D0CE47AC1F}" destId="{F05544FD-8B44-4489-970F-E274F668F3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21ED09-DEF3-40D1-8975-ECCC625D70B0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CA445A6-931B-489E-BBE3-B4A449829383}">
      <dgm:prSet phldrT="[Text]"/>
      <dgm:spPr>
        <a:solidFill>
          <a:srgbClr val="0F4C81"/>
        </a:solidFill>
      </dgm:spPr>
      <dgm:t>
        <a:bodyPr/>
        <a:lstStyle/>
        <a:p>
          <a:r>
            <a:rPr lang="en-GB" b="1" dirty="0"/>
            <a:t>1. Understanding and documenting service pathways</a:t>
          </a:r>
        </a:p>
      </dgm:t>
    </dgm:pt>
    <dgm:pt modelId="{719C81C7-2779-4E5D-A538-BD3BBDCF7CF9}" type="parTrans" cxnId="{F66148AC-CEA8-4595-8EE1-57AE92B9237C}">
      <dgm:prSet/>
      <dgm:spPr/>
      <dgm:t>
        <a:bodyPr/>
        <a:lstStyle/>
        <a:p>
          <a:endParaRPr lang="en-GB"/>
        </a:p>
      </dgm:t>
    </dgm:pt>
    <dgm:pt modelId="{3BBAE888-FAD6-4A61-805F-2039CB402251}" type="sibTrans" cxnId="{F66148AC-CEA8-4595-8EE1-57AE92B9237C}">
      <dgm:prSet/>
      <dgm:spPr/>
      <dgm:t>
        <a:bodyPr/>
        <a:lstStyle/>
        <a:p>
          <a:endParaRPr lang="en-GB"/>
        </a:p>
      </dgm:t>
    </dgm:pt>
    <dgm:pt modelId="{3E780E59-0B8B-4217-8C1A-7620BD938EDC}">
      <dgm:prSet phldrT="[Text]"/>
      <dgm:spPr>
        <a:solidFill>
          <a:srgbClr val="0F4C81"/>
        </a:solidFill>
      </dgm:spPr>
      <dgm:t>
        <a:bodyPr/>
        <a:lstStyle/>
        <a:p>
          <a:r>
            <a:rPr lang="en-GB" b="1" dirty="0"/>
            <a:t>2. Commissioning for patient outcomes</a:t>
          </a:r>
        </a:p>
      </dgm:t>
    </dgm:pt>
    <dgm:pt modelId="{CE80185E-8FF2-4F40-BE5F-B99A3D35431B}" type="parTrans" cxnId="{DCD6E101-C91F-44E1-8199-529A55779499}">
      <dgm:prSet/>
      <dgm:spPr/>
      <dgm:t>
        <a:bodyPr/>
        <a:lstStyle/>
        <a:p>
          <a:endParaRPr lang="en-GB"/>
        </a:p>
      </dgm:t>
    </dgm:pt>
    <dgm:pt modelId="{B2F79FC4-BE6E-4D63-A7EB-C67DB23438DA}" type="sibTrans" cxnId="{DCD6E101-C91F-44E1-8199-529A55779499}">
      <dgm:prSet/>
      <dgm:spPr/>
      <dgm:t>
        <a:bodyPr/>
        <a:lstStyle/>
        <a:p>
          <a:endParaRPr lang="en-GB"/>
        </a:p>
      </dgm:t>
    </dgm:pt>
    <dgm:pt modelId="{604E2478-136F-44B0-9E2C-0FE3406929A7}">
      <dgm:prSet phldrT="[Text]"/>
      <dgm:spPr>
        <a:solidFill>
          <a:srgbClr val="0F4C81"/>
        </a:solidFill>
      </dgm:spPr>
      <dgm:t>
        <a:bodyPr/>
        <a:lstStyle/>
        <a:p>
          <a:r>
            <a:rPr lang="en-GB" b="1" dirty="0"/>
            <a:t>3. Costing and benchmarking</a:t>
          </a:r>
        </a:p>
      </dgm:t>
    </dgm:pt>
    <dgm:pt modelId="{936CA3BC-E228-4ED0-9E6C-2DF35FDB1BDD}" type="parTrans" cxnId="{B4EAA852-76A7-459E-AF12-7CBF6C260178}">
      <dgm:prSet/>
      <dgm:spPr/>
      <dgm:t>
        <a:bodyPr/>
        <a:lstStyle/>
        <a:p>
          <a:endParaRPr lang="en-GB"/>
        </a:p>
      </dgm:t>
    </dgm:pt>
    <dgm:pt modelId="{20A0EBA6-C95A-4DB1-8E49-8619436936A0}" type="sibTrans" cxnId="{B4EAA852-76A7-459E-AF12-7CBF6C260178}">
      <dgm:prSet/>
      <dgm:spPr/>
      <dgm:t>
        <a:bodyPr/>
        <a:lstStyle/>
        <a:p>
          <a:endParaRPr lang="en-GB"/>
        </a:p>
      </dgm:t>
    </dgm:pt>
    <dgm:pt modelId="{18D7E7D0-C4D9-4C94-8EF6-646EE1B63D02}">
      <dgm:prSet phldrT="[Text]"/>
      <dgm:spPr>
        <a:solidFill>
          <a:srgbClr val="0F4C81"/>
        </a:solidFill>
      </dgm:spPr>
      <dgm:t>
        <a:bodyPr/>
        <a:lstStyle/>
        <a:p>
          <a:r>
            <a:rPr lang="en-GB" altLang="en-US" dirty="0"/>
            <a:t>Shared understanding of the services required</a:t>
          </a:r>
          <a:endParaRPr lang="en-GB" dirty="0"/>
        </a:p>
      </dgm:t>
    </dgm:pt>
    <dgm:pt modelId="{5100FD25-FE85-4148-BC07-37FFEA6FB15E}" type="parTrans" cxnId="{4F3EE8B9-A941-44DB-ADC3-B3E40CFC5E6F}">
      <dgm:prSet/>
      <dgm:spPr/>
      <dgm:t>
        <a:bodyPr/>
        <a:lstStyle/>
        <a:p>
          <a:endParaRPr lang="en-GB"/>
        </a:p>
      </dgm:t>
    </dgm:pt>
    <dgm:pt modelId="{E3B90209-6E4C-46A8-A238-B177857C481C}" type="sibTrans" cxnId="{4F3EE8B9-A941-44DB-ADC3-B3E40CFC5E6F}">
      <dgm:prSet/>
      <dgm:spPr/>
      <dgm:t>
        <a:bodyPr/>
        <a:lstStyle/>
        <a:p>
          <a:endParaRPr lang="en-GB"/>
        </a:p>
      </dgm:t>
    </dgm:pt>
    <dgm:pt modelId="{91D3B406-1408-438E-97EC-E4073EA313D1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Simple charts &amp; maps</a:t>
          </a:r>
        </a:p>
      </dgm:t>
    </dgm:pt>
    <dgm:pt modelId="{BD4FBF02-5B6B-4074-8A33-CB9048B0354B}" type="parTrans" cxnId="{9D4FEBF7-9C71-4D25-8E1D-73D834117785}">
      <dgm:prSet/>
      <dgm:spPr/>
      <dgm:t>
        <a:bodyPr/>
        <a:lstStyle/>
        <a:p>
          <a:endParaRPr lang="en-GB"/>
        </a:p>
      </dgm:t>
    </dgm:pt>
    <dgm:pt modelId="{D8DA4820-7AEF-4D78-A21A-D2719F24AD3E}" type="sibTrans" cxnId="{9D4FEBF7-9C71-4D25-8E1D-73D834117785}">
      <dgm:prSet/>
      <dgm:spPr/>
      <dgm:t>
        <a:bodyPr/>
        <a:lstStyle/>
        <a:p>
          <a:endParaRPr lang="en-GB"/>
        </a:p>
      </dgm:t>
    </dgm:pt>
    <dgm:pt modelId="{2D979FA6-7CE4-4BFD-A982-9F7D9CD3048F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Getting the right people in the room</a:t>
          </a:r>
        </a:p>
      </dgm:t>
    </dgm:pt>
    <dgm:pt modelId="{834BB7E3-303B-4AF2-912A-17AC5B7E0503}" type="parTrans" cxnId="{3DB6E9EE-D52C-458A-8A46-71B4EF6AF500}">
      <dgm:prSet/>
      <dgm:spPr/>
      <dgm:t>
        <a:bodyPr/>
        <a:lstStyle/>
        <a:p>
          <a:endParaRPr lang="en-GB"/>
        </a:p>
      </dgm:t>
    </dgm:pt>
    <dgm:pt modelId="{86665CBC-69DA-44E4-A5E4-06569759C27E}" type="sibTrans" cxnId="{3DB6E9EE-D52C-458A-8A46-71B4EF6AF500}">
      <dgm:prSet/>
      <dgm:spPr/>
      <dgm:t>
        <a:bodyPr/>
        <a:lstStyle/>
        <a:p>
          <a:endParaRPr lang="en-GB"/>
        </a:p>
      </dgm:t>
    </dgm:pt>
    <dgm:pt modelId="{0556D6B9-191F-4B29-9469-40BA1D184D9C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Distinguishing outcomes from inputs and outputs</a:t>
          </a:r>
        </a:p>
      </dgm:t>
    </dgm:pt>
    <dgm:pt modelId="{0102BA41-905C-4BF3-944F-AA2CD75E00B7}" type="parTrans" cxnId="{00BAD4C5-2E00-458D-80D9-64283D56C879}">
      <dgm:prSet/>
      <dgm:spPr/>
      <dgm:t>
        <a:bodyPr/>
        <a:lstStyle/>
        <a:p>
          <a:endParaRPr lang="en-GB"/>
        </a:p>
      </dgm:t>
    </dgm:pt>
    <dgm:pt modelId="{B5E72519-3386-4B9D-B0BC-E5E5E8E2B48D}" type="sibTrans" cxnId="{00BAD4C5-2E00-458D-80D9-64283D56C879}">
      <dgm:prSet/>
      <dgm:spPr/>
      <dgm:t>
        <a:bodyPr/>
        <a:lstStyle/>
        <a:p>
          <a:endParaRPr lang="en-GB"/>
        </a:p>
      </dgm:t>
    </dgm:pt>
    <dgm:pt modelId="{F847D45D-FB1E-48F4-89D2-72BC4D834926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Why commission for outcomes?</a:t>
          </a:r>
        </a:p>
      </dgm:t>
    </dgm:pt>
    <dgm:pt modelId="{00905483-8678-4C81-A8E6-714333076254}" type="parTrans" cxnId="{1A4CE4B1-3187-417D-95BE-3E5B61836EA2}">
      <dgm:prSet/>
      <dgm:spPr/>
      <dgm:t>
        <a:bodyPr/>
        <a:lstStyle/>
        <a:p>
          <a:endParaRPr lang="en-GB"/>
        </a:p>
      </dgm:t>
    </dgm:pt>
    <dgm:pt modelId="{6CB0257A-5027-498F-A92E-8646BC402928}" type="sibTrans" cxnId="{1A4CE4B1-3187-417D-95BE-3E5B61836EA2}">
      <dgm:prSet/>
      <dgm:spPr/>
      <dgm:t>
        <a:bodyPr/>
        <a:lstStyle/>
        <a:p>
          <a:endParaRPr lang="en-GB"/>
        </a:p>
      </dgm:t>
    </dgm:pt>
    <dgm:pt modelId="{ADEBD101-F85D-48E1-8363-0DC6832D3EAE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Measuring outcomes using KPIs</a:t>
          </a:r>
        </a:p>
      </dgm:t>
    </dgm:pt>
    <dgm:pt modelId="{5616D93B-63EC-40B3-A400-619419866540}" type="parTrans" cxnId="{0542541F-AC5F-45EB-A885-5C28E012E6A4}">
      <dgm:prSet/>
      <dgm:spPr/>
      <dgm:t>
        <a:bodyPr/>
        <a:lstStyle/>
        <a:p>
          <a:endParaRPr lang="en-GB"/>
        </a:p>
      </dgm:t>
    </dgm:pt>
    <dgm:pt modelId="{2C456F97-5E5A-43BC-88E9-4E02BA6C3275}" type="sibTrans" cxnId="{0542541F-AC5F-45EB-A885-5C28E012E6A4}">
      <dgm:prSet/>
      <dgm:spPr/>
      <dgm:t>
        <a:bodyPr/>
        <a:lstStyle/>
        <a:p>
          <a:endParaRPr lang="en-GB"/>
        </a:p>
      </dgm:t>
    </dgm:pt>
    <dgm:pt modelId="{383C3D8A-8FC7-439D-B15F-53295382C15A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How does provider costing work?</a:t>
          </a:r>
        </a:p>
      </dgm:t>
    </dgm:pt>
    <dgm:pt modelId="{B379A92B-4E4F-4150-9B94-37A1F2BBB75C}" type="parTrans" cxnId="{74085D7B-20B1-4150-AA62-E7F5A1FD5A0C}">
      <dgm:prSet/>
      <dgm:spPr/>
      <dgm:t>
        <a:bodyPr/>
        <a:lstStyle/>
        <a:p>
          <a:endParaRPr lang="en-GB"/>
        </a:p>
      </dgm:t>
    </dgm:pt>
    <dgm:pt modelId="{A5AC12A9-B8D0-4CC7-91FA-AEC160243609}" type="sibTrans" cxnId="{74085D7B-20B1-4150-AA62-E7F5A1FD5A0C}">
      <dgm:prSet/>
      <dgm:spPr/>
      <dgm:t>
        <a:bodyPr/>
        <a:lstStyle/>
        <a:p>
          <a:endParaRPr lang="en-GB"/>
        </a:p>
      </dgm:t>
    </dgm:pt>
    <dgm:pt modelId="{4391BF32-4C28-4C5F-9C1F-7FF04AB271F2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Benchmarking efficient costs</a:t>
          </a:r>
        </a:p>
      </dgm:t>
    </dgm:pt>
    <dgm:pt modelId="{6BE75A30-5F18-4B95-BC18-FAB0C055F3CF}" type="parTrans" cxnId="{8518089D-6D79-48E5-B3D5-21632F879DCF}">
      <dgm:prSet/>
      <dgm:spPr/>
      <dgm:t>
        <a:bodyPr/>
        <a:lstStyle/>
        <a:p>
          <a:endParaRPr lang="en-GB"/>
        </a:p>
      </dgm:t>
    </dgm:pt>
    <dgm:pt modelId="{2D50C8D1-5947-4641-95DF-BA3A3AE5BDFE}" type="sibTrans" cxnId="{8518089D-6D79-48E5-B3D5-21632F879DCF}">
      <dgm:prSet/>
      <dgm:spPr/>
      <dgm:t>
        <a:bodyPr/>
        <a:lstStyle/>
        <a:p>
          <a:endParaRPr lang="en-GB"/>
        </a:p>
      </dgm:t>
    </dgm:pt>
    <dgm:pt modelId="{9A800DF8-0E3B-4717-AC0D-CEA453EEE2B6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Why look at provider costs?</a:t>
          </a:r>
        </a:p>
      </dgm:t>
    </dgm:pt>
    <dgm:pt modelId="{B693D308-747F-4717-AA1C-06F8774F5404}" type="parTrans" cxnId="{13B6756A-C405-4BF2-A75F-4BA8F1416861}">
      <dgm:prSet/>
      <dgm:spPr/>
      <dgm:t>
        <a:bodyPr/>
        <a:lstStyle/>
        <a:p>
          <a:endParaRPr lang="en-GB"/>
        </a:p>
      </dgm:t>
    </dgm:pt>
    <dgm:pt modelId="{C8551DA4-978E-404E-B72A-2724C4B3FBF8}" type="sibTrans" cxnId="{13B6756A-C405-4BF2-A75F-4BA8F1416861}">
      <dgm:prSet/>
      <dgm:spPr/>
      <dgm:t>
        <a:bodyPr/>
        <a:lstStyle/>
        <a:p>
          <a:endParaRPr lang="en-GB"/>
        </a:p>
      </dgm:t>
    </dgm:pt>
    <dgm:pt modelId="{D5256C60-9954-4581-9A2E-A4FE6E48BAA4}">
      <dgm:prSet phldrT="[Text]"/>
      <dgm:spPr>
        <a:solidFill>
          <a:srgbClr val="0F4C81"/>
        </a:solidFill>
      </dgm:spPr>
      <dgm:t>
        <a:bodyPr/>
        <a:lstStyle/>
        <a:p>
          <a:r>
            <a:rPr lang="en-GB" dirty="0"/>
            <a:t>National guidance</a:t>
          </a:r>
        </a:p>
      </dgm:t>
    </dgm:pt>
    <dgm:pt modelId="{A3F4B513-DB9E-4427-9106-323D5580F27E}" type="parTrans" cxnId="{9536A3B3-2036-426F-B298-2C65B7C2AB12}">
      <dgm:prSet/>
      <dgm:spPr/>
      <dgm:t>
        <a:bodyPr/>
        <a:lstStyle/>
        <a:p>
          <a:endParaRPr lang="en-GB"/>
        </a:p>
      </dgm:t>
    </dgm:pt>
    <dgm:pt modelId="{BED3386E-38F2-4799-B6F5-F767CE3B9EE9}" type="sibTrans" cxnId="{9536A3B3-2036-426F-B298-2C65B7C2AB12}">
      <dgm:prSet/>
      <dgm:spPr/>
      <dgm:t>
        <a:bodyPr/>
        <a:lstStyle/>
        <a:p>
          <a:endParaRPr lang="en-GB"/>
        </a:p>
      </dgm:t>
    </dgm:pt>
    <dgm:pt modelId="{32222ABA-6011-43D2-9527-DBF62A08F638}" type="pres">
      <dgm:prSet presAssocID="{E721ED09-DEF3-40D1-8975-ECCC625D70B0}" presName="Name0" presStyleCnt="0">
        <dgm:presLayoutVars>
          <dgm:dir/>
          <dgm:resizeHandles val="exact"/>
        </dgm:presLayoutVars>
      </dgm:prSet>
      <dgm:spPr/>
    </dgm:pt>
    <dgm:pt modelId="{BDBE8E31-7351-497B-AB0A-17AB304D0C10}" type="pres">
      <dgm:prSet presAssocID="{1CA445A6-931B-489E-BBE3-B4A449829383}" presName="node" presStyleLbl="node1" presStyleIdx="0" presStyleCnt="3">
        <dgm:presLayoutVars>
          <dgm:bulletEnabled val="1"/>
        </dgm:presLayoutVars>
      </dgm:prSet>
      <dgm:spPr/>
    </dgm:pt>
    <dgm:pt modelId="{A5C88F81-BFFE-443C-BCE1-A90AD1D723CD}" type="pres">
      <dgm:prSet presAssocID="{3BBAE888-FAD6-4A61-805F-2039CB402251}" presName="sibTrans" presStyleLbl="sibTrans2D1" presStyleIdx="0" presStyleCnt="2"/>
      <dgm:spPr/>
    </dgm:pt>
    <dgm:pt modelId="{56519148-DF81-4BF7-BAC1-2E912044D3F5}" type="pres">
      <dgm:prSet presAssocID="{3BBAE888-FAD6-4A61-805F-2039CB402251}" presName="connectorText" presStyleLbl="sibTrans2D1" presStyleIdx="0" presStyleCnt="2"/>
      <dgm:spPr/>
    </dgm:pt>
    <dgm:pt modelId="{C0E037EF-6265-4C74-A309-B44726DAB19F}" type="pres">
      <dgm:prSet presAssocID="{3E780E59-0B8B-4217-8C1A-7620BD938EDC}" presName="node" presStyleLbl="node1" presStyleIdx="1" presStyleCnt="3">
        <dgm:presLayoutVars>
          <dgm:bulletEnabled val="1"/>
        </dgm:presLayoutVars>
      </dgm:prSet>
      <dgm:spPr/>
    </dgm:pt>
    <dgm:pt modelId="{17CEF491-FD6F-4418-961F-C2D579EF1389}" type="pres">
      <dgm:prSet presAssocID="{B2F79FC4-BE6E-4D63-A7EB-C67DB23438DA}" presName="sibTrans" presStyleLbl="sibTrans2D1" presStyleIdx="1" presStyleCnt="2"/>
      <dgm:spPr/>
    </dgm:pt>
    <dgm:pt modelId="{8E67B3CF-A2B1-4EB7-B65C-450BD61534AE}" type="pres">
      <dgm:prSet presAssocID="{B2F79FC4-BE6E-4D63-A7EB-C67DB23438DA}" presName="connectorText" presStyleLbl="sibTrans2D1" presStyleIdx="1" presStyleCnt="2"/>
      <dgm:spPr/>
    </dgm:pt>
    <dgm:pt modelId="{76E398BE-9A86-468A-91B8-B5C3A6B6DE9F}" type="pres">
      <dgm:prSet presAssocID="{604E2478-136F-44B0-9E2C-0FE3406929A7}" presName="node" presStyleLbl="node1" presStyleIdx="2" presStyleCnt="3">
        <dgm:presLayoutVars>
          <dgm:bulletEnabled val="1"/>
        </dgm:presLayoutVars>
      </dgm:prSet>
      <dgm:spPr/>
    </dgm:pt>
  </dgm:ptLst>
  <dgm:cxnLst>
    <dgm:cxn modelId="{DCD6E101-C91F-44E1-8199-529A55779499}" srcId="{E721ED09-DEF3-40D1-8975-ECCC625D70B0}" destId="{3E780E59-0B8B-4217-8C1A-7620BD938EDC}" srcOrd="1" destOrd="0" parTransId="{CE80185E-8FF2-4F40-BE5F-B99A3D35431B}" sibTransId="{B2F79FC4-BE6E-4D63-A7EB-C67DB23438DA}"/>
    <dgm:cxn modelId="{98EAE50A-B240-4FAB-9401-5D435E4603CA}" type="presOf" srcId="{18D7E7D0-C4D9-4C94-8EF6-646EE1B63D02}" destId="{BDBE8E31-7351-497B-AB0A-17AB304D0C10}" srcOrd="0" destOrd="1" presId="urn:microsoft.com/office/officeart/2005/8/layout/process1"/>
    <dgm:cxn modelId="{62930818-21A9-48D0-8460-18E2E72379A5}" type="presOf" srcId="{9A800DF8-0E3B-4717-AC0D-CEA453EEE2B6}" destId="{76E398BE-9A86-468A-91B8-B5C3A6B6DE9F}" srcOrd="0" destOrd="1" presId="urn:microsoft.com/office/officeart/2005/8/layout/process1"/>
    <dgm:cxn modelId="{205C231D-3B57-4F78-8A64-476439BDEE3F}" type="presOf" srcId="{F847D45D-FB1E-48F4-89D2-72BC4D834926}" destId="{C0E037EF-6265-4C74-A309-B44726DAB19F}" srcOrd="0" destOrd="2" presId="urn:microsoft.com/office/officeart/2005/8/layout/process1"/>
    <dgm:cxn modelId="{0542541F-AC5F-45EB-A885-5C28E012E6A4}" srcId="{3E780E59-0B8B-4217-8C1A-7620BD938EDC}" destId="{ADEBD101-F85D-48E1-8363-0DC6832D3EAE}" srcOrd="2" destOrd="0" parTransId="{5616D93B-63EC-40B3-A400-619419866540}" sibTransId="{2C456F97-5E5A-43BC-88E9-4E02BA6C3275}"/>
    <dgm:cxn modelId="{17AE0133-8E69-4297-9D23-5B2ACD71C849}" type="presOf" srcId="{0556D6B9-191F-4B29-9469-40BA1D184D9C}" destId="{C0E037EF-6265-4C74-A309-B44726DAB19F}" srcOrd="0" destOrd="1" presId="urn:microsoft.com/office/officeart/2005/8/layout/process1"/>
    <dgm:cxn modelId="{6E4E1444-7EC9-4E73-8543-B1B5E0325E1B}" type="presOf" srcId="{B2F79FC4-BE6E-4D63-A7EB-C67DB23438DA}" destId="{17CEF491-FD6F-4418-961F-C2D579EF1389}" srcOrd="0" destOrd="0" presId="urn:microsoft.com/office/officeart/2005/8/layout/process1"/>
    <dgm:cxn modelId="{13B6756A-C405-4BF2-A75F-4BA8F1416861}" srcId="{604E2478-136F-44B0-9E2C-0FE3406929A7}" destId="{9A800DF8-0E3B-4717-AC0D-CEA453EEE2B6}" srcOrd="0" destOrd="0" parTransId="{B693D308-747F-4717-AA1C-06F8774F5404}" sibTransId="{C8551DA4-978E-404E-B72A-2724C4B3FBF8}"/>
    <dgm:cxn modelId="{DEBE4271-3890-458F-8A06-3A7AAC40E04B}" type="presOf" srcId="{383C3D8A-8FC7-439D-B15F-53295382C15A}" destId="{76E398BE-9A86-468A-91B8-B5C3A6B6DE9F}" srcOrd="0" destOrd="2" presId="urn:microsoft.com/office/officeart/2005/8/layout/process1"/>
    <dgm:cxn modelId="{B4EAA852-76A7-459E-AF12-7CBF6C260178}" srcId="{E721ED09-DEF3-40D1-8975-ECCC625D70B0}" destId="{604E2478-136F-44B0-9E2C-0FE3406929A7}" srcOrd="2" destOrd="0" parTransId="{936CA3BC-E228-4ED0-9E6C-2DF35FDB1BDD}" sibTransId="{20A0EBA6-C95A-4DB1-8E49-8619436936A0}"/>
    <dgm:cxn modelId="{74085D7B-20B1-4150-AA62-E7F5A1FD5A0C}" srcId="{604E2478-136F-44B0-9E2C-0FE3406929A7}" destId="{383C3D8A-8FC7-439D-B15F-53295382C15A}" srcOrd="1" destOrd="0" parTransId="{B379A92B-4E4F-4150-9B94-37A1F2BBB75C}" sibTransId="{A5AC12A9-B8D0-4CC7-91FA-AEC160243609}"/>
    <dgm:cxn modelId="{EDB4D581-4FA3-457E-BA47-8E1270962B26}" type="presOf" srcId="{B2F79FC4-BE6E-4D63-A7EB-C67DB23438DA}" destId="{8E67B3CF-A2B1-4EB7-B65C-450BD61534AE}" srcOrd="1" destOrd="0" presId="urn:microsoft.com/office/officeart/2005/8/layout/process1"/>
    <dgm:cxn modelId="{88FADA85-5194-4205-9821-C4634A99B8E1}" type="presOf" srcId="{4391BF32-4C28-4C5F-9C1F-7FF04AB271F2}" destId="{76E398BE-9A86-468A-91B8-B5C3A6B6DE9F}" srcOrd="0" destOrd="4" presId="urn:microsoft.com/office/officeart/2005/8/layout/process1"/>
    <dgm:cxn modelId="{00EDB58B-06E0-4AD5-874D-8EFF63224836}" type="presOf" srcId="{E721ED09-DEF3-40D1-8975-ECCC625D70B0}" destId="{32222ABA-6011-43D2-9527-DBF62A08F638}" srcOrd="0" destOrd="0" presId="urn:microsoft.com/office/officeart/2005/8/layout/process1"/>
    <dgm:cxn modelId="{5AB4F894-64CF-41BC-9E1C-6DCDCEFCA24D}" type="presOf" srcId="{1CA445A6-931B-489E-BBE3-B4A449829383}" destId="{BDBE8E31-7351-497B-AB0A-17AB304D0C10}" srcOrd="0" destOrd="0" presId="urn:microsoft.com/office/officeart/2005/8/layout/process1"/>
    <dgm:cxn modelId="{2ADE5E99-2FB3-485A-A2C8-7A4244FCB502}" type="presOf" srcId="{D5256C60-9954-4581-9A2E-A4FE6E48BAA4}" destId="{76E398BE-9A86-468A-91B8-B5C3A6B6DE9F}" srcOrd="0" destOrd="3" presId="urn:microsoft.com/office/officeart/2005/8/layout/process1"/>
    <dgm:cxn modelId="{8518089D-6D79-48E5-B3D5-21632F879DCF}" srcId="{604E2478-136F-44B0-9E2C-0FE3406929A7}" destId="{4391BF32-4C28-4C5F-9C1F-7FF04AB271F2}" srcOrd="3" destOrd="0" parTransId="{6BE75A30-5F18-4B95-BC18-FAB0C055F3CF}" sibTransId="{2D50C8D1-5947-4641-95DF-BA3A3AE5BDFE}"/>
    <dgm:cxn modelId="{EE4D6A9E-A9A2-48C1-BB6A-406A55F752A8}" type="presOf" srcId="{91D3B406-1408-438E-97EC-E4073EA313D1}" destId="{BDBE8E31-7351-497B-AB0A-17AB304D0C10}" srcOrd="0" destOrd="2" presId="urn:microsoft.com/office/officeart/2005/8/layout/process1"/>
    <dgm:cxn modelId="{477BAEA5-8392-4F72-8515-0F4C881F37CA}" type="presOf" srcId="{3E780E59-0B8B-4217-8C1A-7620BD938EDC}" destId="{C0E037EF-6265-4C74-A309-B44726DAB19F}" srcOrd="0" destOrd="0" presId="urn:microsoft.com/office/officeart/2005/8/layout/process1"/>
    <dgm:cxn modelId="{F66148AC-CEA8-4595-8EE1-57AE92B9237C}" srcId="{E721ED09-DEF3-40D1-8975-ECCC625D70B0}" destId="{1CA445A6-931B-489E-BBE3-B4A449829383}" srcOrd="0" destOrd="0" parTransId="{719C81C7-2779-4E5D-A538-BD3BBDCF7CF9}" sibTransId="{3BBAE888-FAD6-4A61-805F-2039CB402251}"/>
    <dgm:cxn modelId="{1A4CE4B1-3187-417D-95BE-3E5B61836EA2}" srcId="{3E780E59-0B8B-4217-8C1A-7620BD938EDC}" destId="{F847D45D-FB1E-48F4-89D2-72BC4D834926}" srcOrd="1" destOrd="0" parTransId="{00905483-8678-4C81-A8E6-714333076254}" sibTransId="{6CB0257A-5027-498F-A92E-8646BC402928}"/>
    <dgm:cxn modelId="{9536A3B3-2036-426F-B298-2C65B7C2AB12}" srcId="{604E2478-136F-44B0-9E2C-0FE3406929A7}" destId="{D5256C60-9954-4581-9A2E-A4FE6E48BAA4}" srcOrd="2" destOrd="0" parTransId="{A3F4B513-DB9E-4427-9106-323D5580F27E}" sibTransId="{BED3386E-38F2-4799-B6F5-F767CE3B9EE9}"/>
    <dgm:cxn modelId="{4F3EE8B9-A941-44DB-ADC3-B3E40CFC5E6F}" srcId="{1CA445A6-931B-489E-BBE3-B4A449829383}" destId="{18D7E7D0-C4D9-4C94-8EF6-646EE1B63D02}" srcOrd="0" destOrd="0" parTransId="{5100FD25-FE85-4148-BC07-37FFEA6FB15E}" sibTransId="{E3B90209-6E4C-46A8-A238-B177857C481C}"/>
    <dgm:cxn modelId="{00BAD4C5-2E00-458D-80D9-64283D56C879}" srcId="{3E780E59-0B8B-4217-8C1A-7620BD938EDC}" destId="{0556D6B9-191F-4B29-9469-40BA1D184D9C}" srcOrd="0" destOrd="0" parTransId="{0102BA41-905C-4BF3-944F-AA2CD75E00B7}" sibTransId="{B5E72519-3386-4B9D-B0BC-E5E5E8E2B48D}"/>
    <dgm:cxn modelId="{B38821CE-17A6-4B4D-8135-923DB93B92D5}" type="presOf" srcId="{3BBAE888-FAD6-4A61-805F-2039CB402251}" destId="{A5C88F81-BFFE-443C-BCE1-A90AD1D723CD}" srcOrd="0" destOrd="0" presId="urn:microsoft.com/office/officeart/2005/8/layout/process1"/>
    <dgm:cxn modelId="{A3368DCE-0876-42A7-AB24-027569BF7687}" type="presOf" srcId="{2D979FA6-7CE4-4BFD-A982-9F7D9CD3048F}" destId="{BDBE8E31-7351-497B-AB0A-17AB304D0C10}" srcOrd="0" destOrd="3" presId="urn:microsoft.com/office/officeart/2005/8/layout/process1"/>
    <dgm:cxn modelId="{133DB9D1-23C2-4A87-A9A4-385FB3D6073A}" type="presOf" srcId="{604E2478-136F-44B0-9E2C-0FE3406929A7}" destId="{76E398BE-9A86-468A-91B8-B5C3A6B6DE9F}" srcOrd="0" destOrd="0" presId="urn:microsoft.com/office/officeart/2005/8/layout/process1"/>
    <dgm:cxn modelId="{3CD1E1E2-CCAD-44AA-A19E-4461C1ACC8BC}" type="presOf" srcId="{ADEBD101-F85D-48E1-8363-0DC6832D3EAE}" destId="{C0E037EF-6265-4C74-A309-B44726DAB19F}" srcOrd="0" destOrd="3" presId="urn:microsoft.com/office/officeart/2005/8/layout/process1"/>
    <dgm:cxn modelId="{3DB6E9EE-D52C-458A-8A46-71B4EF6AF500}" srcId="{1CA445A6-931B-489E-BBE3-B4A449829383}" destId="{2D979FA6-7CE4-4BFD-A982-9F7D9CD3048F}" srcOrd="2" destOrd="0" parTransId="{834BB7E3-303B-4AF2-912A-17AC5B7E0503}" sibTransId="{86665CBC-69DA-44E4-A5E4-06569759C27E}"/>
    <dgm:cxn modelId="{025731F1-3353-4048-8975-05744A5DDEB0}" type="presOf" srcId="{3BBAE888-FAD6-4A61-805F-2039CB402251}" destId="{56519148-DF81-4BF7-BAC1-2E912044D3F5}" srcOrd="1" destOrd="0" presId="urn:microsoft.com/office/officeart/2005/8/layout/process1"/>
    <dgm:cxn modelId="{9D4FEBF7-9C71-4D25-8E1D-73D834117785}" srcId="{1CA445A6-931B-489E-BBE3-B4A449829383}" destId="{91D3B406-1408-438E-97EC-E4073EA313D1}" srcOrd="1" destOrd="0" parTransId="{BD4FBF02-5B6B-4074-8A33-CB9048B0354B}" sibTransId="{D8DA4820-7AEF-4D78-A21A-D2719F24AD3E}"/>
    <dgm:cxn modelId="{8FD25560-0FD7-43DB-919C-9A8019CB5D87}" type="presParOf" srcId="{32222ABA-6011-43D2-9527-DBF62A08F638}" destId="{BDBE8E31-7351-497B-AB0A-17AB304D0C10}" srcOrd="0" destOrd="0" presId="urn:microsoft.com/office/officeart/2005/8/layout/process1"/>
    <dgm:cxn modelId="{5E61216D-E5D1-4522-86E1-5127AD8DCE6C}" type="presParOf" srcId="{32222ABA-6011-43D2-9527-DBF62A08F638}" destId="{A5C88F81-BFFE-443C-BCE1-A90AD1D723CD}" srcOrd="1" destOrd="0" presId="urn:microsoft.com/office/officeart/2005/8/layout/process1"/>
    <dgm:cxn modelId="{73883AD1-0B3C-4B7E-9F6F-484D825CD9D5}" type="presParOf" srcId="{A5C88F81-BFFE-443C-BCE1-A90AD1D723CD}" destId="{56519148-DF81-4BF7-BAC1-2E912044D3F5}" srcOrd="0" destOrd="0" presId="urn:microsoft.com/office/officeart/2005/8/layout/process1"/>
    <dgm:cxn modelId="{4036BC28-9856-4C94-AE18-C9985BF4C80F}" type="presParOf" srcId="{32222ABA-6011-43D2-9527-DBF62A08F638}" destId="{C0E037EF-6265-4C74-A309-B44726DAB19F}" srcOrd="2" destOrd="0" presId="urn:microsoft.com/office/officeart/2005/8/layout/process1"/>
    <dgm:cxn modelId="{214A4CF6-16A9-4D78-B813-CA183572B9E6}" type="presParOf" srcId="{32222ABA-6011-43D2-9527-DBF62A08F638}" destId="{17CEF491-FD6F-4418-961F-C2D579EF1389}" srcOrd="3" destOrd="0" presId="urn:microsoft.com/office/officeart/2005/8/layout/process1"/>
    <dgm:cxn modelId="{1E6330C7-EA77-415D-8530-A1D3CDB5DAF2}" type="presParOf" srcId="{17CEF491-FD6F-4418-961F-C2D579EF1389}" destId="{8E67B3CF-A2B1-4EB7-B65C-450BD61534AE}" srcOrd="0" destOrd="0" presId="urn:microsoft.com/office/officeart/2005/8/layout/process1"/>
    <dgm:cxn modelId="{83A00466-7DE2-408D-8685-96ABA7E583D6}" type="presParOf" srcId="{32222ABA-6011-43D2-9527-DBF62A08F638}" destId="{76E398BE-9A86-468A-91B8-B5C3A6B6DE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531E08-A969-4E10-BF50-F04B1F40DE37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76786F7-DEF2-41DE-9761-5714D07A014C}">
      <dgm:prSet phldrT="[Text]"/>
      <dgm:spPr>
        <a:solidFill>
          <a:srgbClr val="0F4C81"/>
        </a:solidFill>
      </dgm:spPr>
      <dgm:t>
        <a:bodyPr/>
        <a:lstStyle/>
        <a:p>
          <a:r>
            <a:rPr lang="en-GB"/>
            <a:t>WHO?</a:t>
          </a:r>
        </a:p>
      </dgm:t>
    </dgm:pt>
    <dgm:pt modelId="{5DCA0AA3-5C44-42D5-91BD-86E59DC48CD1}" type="parTrans" cxnId="{EB20A5E4-F6A3-4634-B678-B2B32E78D285}">
      <dgm:prSet/>
      <dgm:spPr/>
      <dgm:t>
        <a:bodyPr/>
        <a:lstStyle/>
        <a:p>
          <a:endParaRPr lang="en-GB"/>
        </a:p>
      </dgm:t>
    </dgm:pt>
    <dgm:pt modelId="{0E5DE534-DCEB-4AB8-8EED-6EB7B59DECF7}" type="sibTrans" cxnId="{EB20A5E4-F6A3-4634-B678-B2B32E78D285}">
      <dgm:prSet/>
      <dgm:spPr/>
      <dgm:t>
        <a:bodyPr/>
        <a:lstStyle/>
        <a:p>
          <a:endParaRPr lang="en-GB"/>
        </a:p>
      </dgm:t>
    </dgm:pt>
    <dgm:pt modelId="{7F7A5167-A5BB-4805-AE80-2F1663C786BC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Who is the service for?</a:t>
          </a:r>
        </a:p>
      </dgm:t>
    </dgm:pt>
    <dgm:pt modelId="{A6DAD952-4916-4C57-8794-CFACAD512BCE}" type="parTrans" cxnId="{AF89816F-0523-43CD-8938-BFA1610E775C}">
      <dgm:prSet/>
      <dgm:spPr/>
      <dgm:t>
        <a:bodyPr/>
        <a:lstStyle/>
        <a:p>
          <a:endParaRPr lang="en-GB"/>
        </a:p>
      </dgm:t>
    </dgm:pt>
    <dgm:pt modelId="{BA9418B5-A307-491F-BEB3-34926C50710E}" type="sibTrans" cxnId="{AF89816F-0523-43CD-8938-BFA1610E775C}">
      <dgm:prSet/>
      <dgm:spPr/>
      <dgm:t>
        <a:bodyPr/>
        <a:lstStyle/>
        <a:p>
          <a:endParaRPr lang="en-GB"/>
        </a:p>
      </dgm:t>
    </dgm:pt>
    <dgm:pt modelId="{05834F26-185A-4AD9-A6E9-B151F6C65A2A}">
      <dgm:prSet phldrT="[Text]"/>
      <dgm:spPr>
        <a:solidFill>
          <a:srgbClr val="0F4C81"/>
        </a:solidFill>
      </dgm:spPr>
      <dgm:t>
        <a:bodyPr/>
        <a:lstStyle/>
        <a:p>
          <a:r>
            <a:rPr lang="en-GB"/>
            <a:t>WHY?</a:t>
          </a:r>
        </a:p>
      </dgm:t>
    </dgm:pt>
    <dgm:pt modelId="{FF5B6442-A626-45C5-A9E5-8B4EAB54FA5C}" type="parTrans" cxnId="{50128843-20EB-4767-B31F-52C86AF19952}">
      <dgm:prSet/>
      <dgm:spPr/>
      <dgm:t>
        <a:bodyPr/>
        <a:lstStyle/>
        <a:p>
          <a:endParaRPr lang="en-GB"/>
        </a:p>
      </dgm:t>
    </dgm:pt>
    <dgm:pt modelId="{4B657F58-EBC1-4287-8B10-1AC2832413E0}" type="sibTrans" cxnId="{50128843-20EB-4767-B31F-52C86AF19952}">
      <dgm:prSet/>
      <dgm:spPr/>
      <dgm:t>
        <a:bodyPr/>
        <a:lstStyle/>
        <a:p>
          <a:endParaRPr lang="en-GB"/>
        </a:p>
      </dgm:t>
    </dgm:pt>
    <dgm:pt modelId="{BCF027A3-7ED3-47CF-A57B-6D39AE5F0E22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Why deliver in this way?</a:t>
          </a:r>
        </a:p>
      </dgm:t>
    </dgm:pt>
    <dgm:pt modelId="{293EB0E1-1975-4A1F-A437-F6C0E37B5E04}" type="parTrans" cxnId="{C800998B-4A03-4CC0-9195-E58DFDE03A9F}">
      <dgm:prSet/>
      <dgm:spPr/>
      <dgm:t>
        <a:bodyPr/>
        <a:lstStyle/>
        <a:p>
          <a:endParaRPr lang="en-GB"/>
        </a:p>
      </dgm:t>
    </dgm:pt>
    <dgm:pt modelId="{F6C9D294-A784-4F83-A3A8-33D69448DD81}" type="sibTrans" cxnId="{C800998B-4A03-4CC0-9195-E58DFDE03A9F}">
      <dgm:prSet/>
      <dgm:spPr/>
      <dgm:t>
        <a:bodyPr/>
        <a:lstStyle/>
        <a:p>
          <a:endParaRPr lang="en-GB"/>
        </a:p>
      </dgm:t>
    </dgm:pt>
    <dgm:pt modelId="{D095F53F-051C-49C0-9381-99FB07717145}">
      <dgm:prSet phldrT="[Text]"/>
      <dgm:spPr>
        <a:solidFill>
          <a:srgbClr val="0F4C81"/>
        </a:solidFill>
      </dgm:spPr>
      <dgm:t>
        <a:bodyPr/>
        <a:lstStyle/>
        <a:p>
          <a:r>
            <a:rPr lang="en-GB"/>
            <a:t>HOW?</a:t>
          </a:r>
        </a:p>
      </dgm:t>
    </dgm:pt>
    <dgm:pt modelId="{22AFCB1F-2661-4979-8A7B-E2C3187F3813}" type="parTrans" cxnId="{157C3C06-1813-4C5D-B0F3-FCA518E51A5F}">
      <dgm:prSet/>
      <dgm:spPr/>
      <dgm:t>
        <a:bodyPr/>
        <a:lstStyle/>
        <a:p>
          <a:endParaRPr lang="en-GB"/>
        </a:p>
      </dgm:t>
    </dgm:pt>
    <dgm:pt modelId="{ABB0F24F-469B-4A09-8572-199B05906340}" type="sibTrans" cxnId="{157C3C06-1813-4C5D-B0F3-FCA518E51A5F}">
      <dgm:prSet/>
      <dgm:spPr/>
      <dgm:t>
        <a:bodyPr/>
        <a:lstStyle/>
        <a:p>
          <a:endParaRPr lang="en-GB"/>
        </a:p>
      </dgm:t>
    </dgm:pt>
    <dgm:pt modelId="{716D3D00-B00A-467B-90F4-8369CCBFEFAC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Where will the service be delivered?</a:t>
          </a:r>
        </a:p>
      </dgm:t>
    </dgm:pt>
    <dgm:pt modelId="{1C71B5F3-9F01-442A-9C7B-87A8EF8E7D56}" type="parTrans" cxnId="{01E7439F-DC51-47A7-B27F-99708C750EA0}">
      <dgm:prSet/>
      <dgm:spPr/>
      <dgm:t>
        <a:bodyPr/>
        <a:lstStyle/>
        <a:p>
          <a:endParaRPr lang="en-GB"/>
        </a:p>
      </dgm:t>
    </dgm:pt>
    <dgm:pt modelId="{A085C7D6-4519-4BA4-8D8F-CCB475FB82A5}" type="sibTrans" cxnId="{01E7439F-DC51-47A7-B27F-99708C750EA0}">
      <dgm:prSet/>
      <dgm:spPr/>
      <dgm:t>
        <a:bodyPr/>
        <a:lstStyle/>
        <a:p>
          <a:endParaRPr lang="en-GB"/>
        </a:p>
      </dgm:t>
    </dgm:pt>
    <dgm:pt modelId="{F9726D37-D9F7-4DC6-A508-C088C558AE7A}">
      <dgm:prSet phldrT="[Text]"/>
      <dgm:spPr>
        <a:solidFill>
          <a:srgbClr val="0F4C81"/>
        </a:solidFill>
      </dgm:spPr>
      <dgm:t>
        <a:bodyPr/>
        <a:lstStyle/>
        <a:p>
          <a:r>
            <a:rPr lang="en-GB"/>
            <a:t>WHERE?</a:t>
          </a:r>
        </a:p>
      </dgm:t>
    </dgm:pt>
    <dgm:pt modelId="{C4C5CFCF-8083-41BA-BFF1-BD29346A47FD}" type="parTrans" cxnId="{5D30D1C4-6227-44DF-9C83-A919779551D9}">
      <dgm:prSet/>
      <dgm:spPr/>
      <dgm:t>
        <a:bodyPr/>
        <a:lstStyle/>
        <a:p>
          <a:endParaRPr lang="en-GB"/>
        </a:p>
      </dgm:t>
    </dgm:pt>
    <dgm:pt modelId="{9E49AF8A-E6BF-4FA5-9EDB-6963D905BA83}" type="sibTrans" cxnId="{5D30D1C4-6227-44DF-9C83-A919779551D9}">
      <dgm:prSet/>
      <dgm:spPr/>
      <dgm:t>
        <a:bodyPr/>
        <a:lstStyle/>
        <a:p>
          <a:endParaRPr lang="en-GB"/>
        </a:p>
      </dgm:t>
    </dgm:pt>
    <dgm:pt modelId="{028726D0-2957-40A1-9B8A-397D43DE1C11}">
      <dgm:prSet phldrT="[Text]"/>
      <dgm:spPr>
        <a:solidFill>
          <a:srgbClr val="0F4C81"/>
        </a:solidFill>
      </dgm:spPr>
      <dgm:t>
        <a:bodyPr/>
        <a:lstStyle/>
        <a:p>
          <a:r>
            <a:rPr lang="en-GB"/>
            <a:t>WHAT?</a:t>
          </a:r>
        </a:p>
      </dgm:t>
    </dgm:pt>
    <dgm:pt modelId="{66886C97-F8A0-4236-A564-A539E4957D1A}" type="parTrans" cxnId="{A179F7E9-6D80-4879-AAFB-9D6996AA52A2}">
      <dgm:prSet/>
      <dgm:spPr/>
      <dgm:t>
        <a:bodyPr/>
        <a:lstStyle/>
        <a:p>
          <a:endParaRPr lang="en-GB"/>
        </a:p>
      </dgm:t>
    </dgm:pt>
    <dgm:pt modelId="{D6CA44AB-60E8-4BE0-A96C-0878EDD8866B}" type="sibTrans" cxnId="{A179F7E9-6D80-4879-AAFB-9D6996AA52A2}">
      <dgm:prSet/>
      <dgm:spPr/>
      <dgm:t>
        <a:bodyPr/>
        <a:lstStyle/>
        <a:p>
          <a:endParaRPr lang="en-GB"/>
        </a:p>
      </dgm:t>
    </dgm:pt>
    <dgm:pt modelId="{47671CCF-8FE1-48D9-97A2-C92ADA481DAB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What is the patient cohort?</a:t>
          </a:r>
        </a:p>
      </dgm:t>
    </dgm:pt>
    <dgm:pt modelId="{254D1C3A-6286-4190-A9D0-4235A3B671BF}" type="parTrans" cxnId="{54630E54-1E14-4C73-B603-328ED413D35A}">
      <dgm:prSet/>
      <dgm:spPr/>
      <dgm:t>
        <a:bodyPr/>
        <a:lstStyle/>
        <a:p>
          <a:endParaRPr lang="en-GB"/>
        </a:p>
      </dgm:t>
    </dgm:pt>
    <dgm:pt modelId="{4CDE46EF-83FE-48E1-8689-BB14DCD1C7D7}" type="sibTrans" cxnId="{54630E54-1E14-4C73-B603-328ED413D35A}">
      <dgm:prSet/>
      <dgm:spPr/>
      <dgm:t>
        <a:bodyPr/>
        <a:lstStyle/>
        <a:p>
          <a:endParaRPr lang="en-GB"/>
        </a:p>
      </dgm:t>
    </dgm:pt>
    <dgm:pt modelId="{36B14F31-71B8-424B-AE2D-EC66B8EE7D25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What is the national or local evidence?</a:t>
          </a:r>
        </a:p>
      </dgm:t>
    </dgm:pt>
    <dgm:pt modelId="{0D8EAA7E-0381-4303-B460-1780CA4433B2}" type="parTrans" cxnId="{188D2DAD-B2A9-444A-9906-39193150EFED}">
      <dgm:prSet/>
      <dgm:spPr/>
      <dgm:t>
        <a:bodyPr/>
        <a:lstStyle/>
        <a:p>
          <a:endParaRPr lang="en-GB"/>
        </a:p>
      </dgm:t>
    </dgm:pt>
    <dgm:pt modelId="{836686F5-68AB-4E1C-B18E-B2081B195A0F}" type="sibTrans" cxnId="{188D2DAD-B2A9-444A-9906-39193150EFED}">
      <dgm:prSet/>
      <dgm:spPr/>
      <dgm:t>
        <a:bodyPr/>
        <a:lstStyle/>
        <a:p>
          <a:endParaRPr lang="en-GB"/>
        </a:p>
      </dgm:t>
    </dgm:pt>
    <dgm:pt modelId="{4D7C5FF7-D227-4AA3-AD18-FCF9BA300597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How do patients get referred in?</a:t>
          </a:r>
        </a:p>
      </dgm:t>
    </dgm:pt>
    <dgm:pt modelId="{DC1B9269-07B3-4C8B-800A-51514A158D05}" type="parTrans" cxnId="{66C8682B-6785-49CA-A2EC-FF309FFEAAD2}">
      <dgm:prSet/>
      <dgm:spPr/>
      <dgm:t>
        <a:bodyPr/>
        <a:lstStyle/>
        <a:p>
          <a:endParaRPr lang="en-GB"/>
        </a:p>
      </dgm:t>
    </dgm:pt>
    <dgm:pt modelId="{318C7FA4-50DA-4CA6-BC43-44DF21D85157}" type="sibTrans" cxnId="{66C8682B-6785-49CA-A2EC-FF309FFEAAD2}">
      <dgm:prSet/>
      <dgm:spPr/>
      <dgm:t>
        <a:bodyPr/>
        <a:lstStyle/>
        <a:p>
          <a:endParaRPr lang="en-GB"/>
        </a:p>
      </dgm:t>
    </dgm:pt>
    <dgm:pt modelId="{76AB68C0-31DF-492B-B253-B40439FAC1B5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How do they get discharged?</a:t>
          </a:r>
        </a:p>
      </dgm:t>
    </dgm:pt>
    <dgm:pt modelId="{E581AB76-10D3-4BB7-825E-117B62F5D7A3}" type="parTrans" cxnId="{AB121DB8-1562-4EBD-A697-B51D8D7A4366}">
      <dgm:prSet/>
      <dgm:spPr/>
      <dgm:t>
        <a:bodyPr/>
        <a:lstStyle/>
        <a:p>
          <a:endParaRPr lang="en-GB"/>
        </a:p>
      </dgm:t>
    </dgm:pt>
    <dgm:pt modelId="{CF05296F-3462-433F-B262-C553ED148DE9}" type="sibTrans" cxnId="{AB121DB8-1562-4EBD-A697-B51D8D7A4366}">
      <dgm:prSet/>
      <dgm:spPr/>
      <dgm:t>
        <a:bodyPr/>
        <a:lstStyle/>
        <a:p>
          <a:endParaRPr lang="en-GB"/>
        </a:p>
      </dgm:t>
    </dgm:pt>
    <dgm:pt modelId="{407548A4-3E21-4509-AF72-AA0C74FDDAB6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What is the best clinical practice?</a:t>
          </a:r>
        </a:p>
      </dgm:t>
    </dgm:pt>
    <dgm:pt modelId="{54506D66-436D-4A03-9830-681BAE86D914}" type="parTrans" cxnId="{D386013A-9073-489E-86B8-D45F8E91402A}">
      <dgm:prSet/>
      <dgm:spPr/>
      <dgm:t>
        <a:bodyPr/>
        <a:lstStyle/>
        <a:p>
          <a:endParaRPr lang="en-GB"/>
        </a:p>
      </dgm:t>
    </dgm:pt>
    <dgm:pt modelId="{45CD7618-D750-4066-94F8-C722535B28C7}" type="sibTrans" cxnId="{D386013A-9073-489E-86B8-D45F8E91402A}">
      <dgm:prSet/>
      <dgm:spPr/>
      <dgm:t>
        <a:bodyPr/>
        <a:lstStyle/>
        <a:p>
          <a:endParaRPr lang="en-GB"/>
        </a:p>
      </dgm:t>
    </dgm:pt>
    <dgm:pt modelId="{018CED26-22C9-4151-8F09-3FEC339EDB3B}">
      <dgm:prSet phldrT="[Text]"/>
      <dgm:spPr>
        <a:ln>
          <a:solidFill>
            <a:srgbClr val="0F4C81"/>
          </a:solidFill>
        </a:ln>
      </dgm:spPr>
      <dgm:t>
        <a:bodyPr/>
        <a:lstStyle/>
        <a:p>
          <a:pPr marL="180000" indent="-180000"/>
          <a:r>
            <a:rPr lang="en-GB" dirty="0"/>
            <a:t>What are the pathway stages?</a:t>
          </a:r>
        </a:p>
      </dgm:t>
    </dgm:pt>
    <dgm:pt modelId="{5F103828-BF2A-4C04-BB3F-56A1E7EEB3D0}" type="parTrans" cxnId="{D792C65C-9C28-434A-A92C-B2CA531DD5C2}">
      <dgm:prSet/>
      <dgm:spPr/>
      <dgm:t>
        <a:bodyPr/>
        <a:lstStyle/>
        <a:p>
          <a:endParaRPr lang="en-GB"/>
        </a:p>
      </dgm:t>
    </dgm:pt>
    <dgm:pt modelId="{DF3513C7-ACBF-4E8F-B35C-DBB5A6E0C108}" type="sibTrans" cxnId="{D792C65C-9C28-434A-A92C-B2CA531DD5C2}">
      <dgm:prSet/>
      <dgm:spPr/>
      <dgm:t>
        <a:bodyPr/>
        <a:lstStyle/>
        <a:p>
          <a:endParaRPr lang="en-GB"/>
        </a:p>
      </dgm:t>
    </dgm:pt>
    <dgm:pt modelId="{AA609E1A-9784-4B8B-88BF-2CD93080DEE3}" type="pres">
      <dgm:prSet presAssocID="{A6531E08-A969-4E10-BF50-F04B1F40DE37}" presName="linearFlow" presStyleCnt="0">
        <dgm:presLayoutVars>
          <dgm:dir/>
          <dgm:animLvl val="lvl"/>
          <dgm:resizeHandles val="exact"/>
        </dgm:presLayoutVars>
      </dgm:prSet>
      <dgm:spPr/>
    </dgm:pt>
    <dgm:pt modelId="{BE0A44F8-1DCF-496E-A5B7-C6FAEDC9FD58}" type="pres">
      <dgm:prSet presAssocID="{376786F7-DEF2-41DE-9761-5714D07A014C}" presName="composite" presStyleCnt="0"/>
      <dgm:spPr/>
    </dgm:pt>
    <dgm:pt modelId="{BFF562CC-C0F0-41A2-87E1-2DEA2AFFBFA8}" type="pres">
      <dgm:prSet presAssocID="{376786F7-DEF2-41DE-9761-5714D07A014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26F197C-88EA-437B-BDAD-4B382471BECC}" type="pres">
      <dgm:prSet presAssocID="{376786F7-DEF2-41DE-9761-5714D07A014C}" presName="parSh" presStyleLbl="node1" presStyleIdx="0" presStyleCnt="5"/>
      <dgm:spPr/>
    </dgm:pt>
    <dgm:pt modelId="{F603066B-A80D-4D7E-A19C-52F7E75AFF91}" type="pres">
      <dgm:prSet presAssocID="{376786F7-DEF2-41DE-9761-5714D07A014C}" presName="desTx" presStyleLbl="fgAcc1" presStyleIdx="0" presStyleCnt="5">
        <dgm:presLayoutVars>
          <dgm:bulletEnabled val="1"/>
        </dgm:presLayoutVars>
      </dgm:prSet>
      <dgm:spPr/>
    </dgm:pt>
    <dgm:pt modelId="{0E52F582-141C-47D2-BD26-68FB48788DEB}" type="pres">
      <dgm:prSet presAssocID="{0E5DE534-DCEB-4AB8-8EED-6EB7B59DECF7}" presName="sibTrans" presStyleLbl="sibTrans2D1" presStyleIdx="0" presStyleCnt="4"/>
      <dgm:spPr/>
    </dgm:pt>
    <dgm:pt modelId="{218CB907-7695-438F-89D3-C0FCD7035452}" type="pres">
      <dgm:prSet presAssocID="{0E5DE534-DCEB-4AB8-8EED-6EB7B59DECF7}" presName="connTx" presStyleLbl="sibTrans2D1" presStyleIdx="0" presStyleCnt="4"/>
      <dgm:spPr/>
    </dgm:pt>
    <dgm:pt modelId="{245CD35D-4312-4316-893E-89175AC198B6}" type="pres">
      <dgm:prSet presAssocID="{05834F26-185A-4AD9-A6E9-B151F6C65A2A}" presName="composite" presStyleCnt="0"/>
      <dgm:spPr/>
    </dgm:pt>
    <dgm:pt modelId="{473C0E4A-E1C4-4A99-9E35-3BD1DCDBFB41}" type="pres">
      <dgm:prSet presAssocID="{05834F26-185A-4AD9-A6E9-B151F6C65A2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F798D4F-C3C4-407C-863F-3372F378E0DF}" type="pres">
      <dgm:prSet presAssocID="{05834F26-185A-4AD9-A6E9-B151F6C65A2A}" presName="parSh" presStyleLbl="node1" presStyleIdx="1" presStyleCnt="5"/>
      <dgm:spPr/>
    </dgm:pt>
    <dgm:pt modelId="{D4F42DD6-77B0-4739-91CF-1C34F7506990}" type="pres">
      <dgm:prSet presAssocID="{05834F26-185A-4AD9-A6E9-B151F6C65A2A}" presName="desTx" presStyleLbl="fgAcc1" presStyleIdx="1" presStyleCnt="5">
        <dgm:presLayoutVars>
          <dgm:bulletEnabled val="1"/>
        </dgm:presLayoutVars>
      </dgm:prSet>
      <dgm:spPr/>
    </dgm:pt>
    <dgm:pt modelId="{D26BEADD-DA44-4E42-8063-F11EF5123125}" type="pres">
      <dgm:prSet presAssocID="{4B657F58-EBC1-4287-8B10-1AC2832413E0}" presName="sibTrans" presStyleLbl="sibTrans2D1" presStyleIdx="1" presStyleCnt="4"/>
      <dgm:spPr/>
    </dgm:pt>
    <dgm:pt modelId="{0FEF9788-554D-438E-BE38-B347BFB1859C}" type="pres">
      <dgm:prSet presAssocID="{4B657F58-EBC1-4287-8B10-1AC2832413E0}" presName="connTx" presStyleLbl="sibTrans2D1" presStyleIdx="1" presStyleCnt="4"/>
      <dgm:spPr/>
    </dgm:pt>
    <dgm:pt modelId="{12DE4AB6-AF9B-4DB2-834D-757CF22CF746}" type="pres">
      <dgm:prSet presAssocID="{D095F53F-051C-49C0-9381-99FB07717145}" presName="composite" presStyleCnt="0"/>
      <dgm:spPr/>
    </dgm:pt>
    <dgm:pt modelId="{C0CB68F2-56AE-4F25-A324-EF2292740F85}" type="pres">
      <dgm:prSet presAssocID="{D095F53F-051C-49C0-9381-99FB0771714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33C6261-3E5B-40E4-A9A7-4EF73CB4B5DF}" type="pres">
      <dgm:prSet presAssocID="{D095F53F-051C-49C0-9381-99FB07717145}" presName="parSh" presStyleLbl="node1" presStyleIdx="2" presStyleCnt="5"/>
      <dgm:spPr/>
    </dgm:pt>
    <dgm:pt modelId="{C555C39F-B942-455E-A73E-C8C22BDB44F7}" type="pres">
      <dgm:prSet presAssocID="{D095F53F-051C-49C0-9381-99FB07717145}" presName="desTx" presStyleLbl="fgAcc1" presStyleIdx="2" presStyleCnt="5">
        <dgm:presLayoutVars>
          <dgm:bulletEnabled val="1"/>
        </dgm:presLayoutVars>
      </dgm:prSet>
      <dgm:spPr/>
    </dgm:pt>
    <dgm:pt modelId="{CE3C12CF-6418-45DC-9D6D-CB11F26B1EC2}" type="pres">
      <dgm:prSet presAssocID="{ABB0F24F-469B-4A09-8572-199B05906340}" presName="sibTrans" presStyleLbl="sibTrans2D1" presStyleIdx="2" presStyleCnt="4"/>
      <dgm:spPr/>
    </dgm:pt>
    <dgm:pt modelId="{39C4711C-C6A0-4951-A96A-63F25156D501}" type="pres">
      <dgm:prSet presAssocID="{ABB0F24F-469B-4A09-8572-199B05906340}" presName="connTx" presStyleLbl="sibTrans2D1" presStyleIdx="2" presStyleCnt="4"/>
      <dgm:spPr/>
    </dgm:pt>
    <dgm:pt modelId="{53B85002-7E6B-452C-B402-51A4F976264E}" type="pres">
      <dgm:prSet presAssocID="{028726D0-2957-40A1-9B8A-397D43DE1C11}" presName="composite" presStyleCnt="0"/>
      <dgm:spPr/>
    </dgm:pt>
    <dgm:pt modelId="{0DC5D31C-EE70-44ED-9094-16A7386C5410}" type="pres">
      <dgm:prSet presAssocID="{028726D0-2957-40A1-9B8A-397D43DE1C1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E7EFF00-0977-43FF-AEDA-006A8887B546}" type="pres">
      <dgm:prSet presAssocID="{028726D0-2957-40A1-9B8A-397D43DE1C11}" presName="parSh" presStyleLbl="node1" presStyleIdx="3" presStyleCnt="5"/>
      <dgm:spPr/>
    </dgm:pt>
    <dgm:pt modelId="{CAA53EA2-1331-4A95-80DD-1281511B39D0}" type="pres">
      <dgm:prSet presAssocID="{028726D0-2957-40A1-9B8A-397D43DE1C11}" presName="desTx" presStyleLbl="fgAcc1" presStyleIdx="3" presStyleCnt="5">
        <dgm:presLayoutVars>
          <dgm:bulletEnabled val="1"/>
        </dgm:presLayoutVars>
      </dgm:prSet>
      <dgm:spPr/>
    </dgm:pt>
    <dgm:pt modelId="{2290E04D-9827-48D0-A4EC-451F409F051E}" type="pres">
      <dgm:prSet presAssocID="{D6CA44AB-60E8-4BE0-A96C-0878EDD8866B}" presName="sibTrans" presStyleLbl="sibTrans2D1" presStyleIdx="3" presStyleCnt="4"/>
      <dgm:spPr/>
    </dgm:pt>
    <dgm:pt modelId="{1C916307-005E-4959-B5B4-2592BA5479FD}" type="pres">
      <dgm:prSet presAssocID="{D6CA44AB-60E8-4BE0-A96C-0878EDD8866B}" presName="connTx" presStyleLbl="sibTrans2D1" presStyleIdx="3" presStyleCnt="4"/>
      <dgm:spPr/>
    </dgm:pt>
    <dgm:pt modelId="{E6363309-A4C8-47D8-9EA4-658E3566E61D}" type="pres">
      <dgm:prSet presAssocID="{F9726D37-D9F7-4DC6-A508-C088C558AE7A}" presName="composite" presStyleCnt="0"/>
      <dgm:spPr/>
    </dgm:pt>
    <dgm:pt modelId="{63405E0D-F83A-4F18-9A4F-135534ABCB90}" type="pres">
      <dgm:prSet presAssocID="{F9726D37-D9F7-4DC6-A508-C088C558AE7A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BAE99D0-A069-446C-9B31-4CCCDD30EEC0}" type="pres">
      <dgm:prSet presAssocID="{F9726D37-D9F7-4DC6-A508-C088C558AE7A}" presName="parSh" presStyleLbl="node1" presStyleIdx="4" presStyleCnt="5"/>
      <dgm:spPr/>
    </dgm:pt>
    <dgm:pt modelId="{C28B7948-6809-48C5-9337-887E8C4F2EFE}" type="pres">
      <dgm:prSet presAssocID="{F9726D37-D9F7-4DC6-A508-C088C558AE7A}" presName="desTx" presStyleLbl="fgAcc1" presStyleIdx="4" presStyleCnt="5">
        <dgm:presLayoutVars>
          <dgm:bulletEnabled val="1"/>
        </dgm:presLayoutVars>
      </dgm:prSet>
      <dgm:spPr/>
    </dgm:pt>
  </dgm:ptLst>
  <dgm:cxnLst>
    <dgm:cxn modelId="{157C3C06-1813-4C5D-B0F3-FCA518E51A5F}" srcId="{A6531E08-A969-4E10-BF50-F04B1F40DE37}" destId="{D095F53F-051C-49C0-9381-99FB07717145}" srcOrd="2" destOrd="0" parTransId="{22AFCB1F-2661-4979-8A7B-E2C3187F3813}" sibTransId="{ABB0F24F-469B-4A09-8572-199B05906340}"/>
    <dgm:cxn modelId="{DB4F1027-ADE0-4817-B45F-4704C450A148}" type="presOf" srcId="{05834F26-185A-4AD9-A6E9-B151F6C65A2A}" destId="{9F798D4F-C3C4-407C-863F-3372F378E0DF}" srcOrd="1" destOrd="0" presId="urn:microsoft.com/office/officeart/2005/8/layout/process3"/>
    <dgm:cxn modelId="{FB355C2A-0A93-4594-A453-25D676F90AF5}" type="presOf" srcId="{47671CCF-8FE1-48D9-97A2-C92ADA481DAB}" destId="{F603066B-A80D-4D7E-A19C-52F7E75AFF91}" srcOrd="0" destOrd="1" presId="urn:microsoft.com/office/officeart/2005/8/layout/process3"/>
    <dgm:cxn modelId="{66C8682B-6785-49CA-A2EC-FF309FFEAAD2}" srcId="{D095F53F-051C-49C0-9381-99FB07717145}" destId="{4D7C5FF7-D227-4AA3-AD18-FCF9BA300597}" srcOrd="0" destOrd="0" parTransId="{DC1B9269-07B3-4C8B-800A-51514A158D05}" sibTransId="{318C7FA4-50DA-4CA6-BC43-44DF21D85157}"/>
    <dgm:cxn modelId="{4277192C-FE92-47E7-813A-010B1BE6EB64}" type="presOf" srcId="{018CED26-22C9-4151-8F09-3FEC339EDB3B}" destId="{CAA53EA2-1331-4A95-80DD-1281511B39D0}" srcOrd="0" destOrd="1" presId="urn:microsoft.com/office/officeart/2005/8/layout/process3"/>
    <dgm:cxn modelId="{D386013A-9073-489E-86B8-D45F8E91402A}" srcId="{028726D0-2957-40A1-9B8A-397D43DE1C11}" destId="{407548A4-3E21-4509-AF72-AA0C74FDDAB6}" srcOrd="0" destOrd="0" parTransId="{54506D66-436D-4A03-9830-681BAE86D914}" sibTransId="{45CD7618-D750-4066-94F8-C722535B28C7}"/>
    <dgm:cxn modelId="{A0443B5B-2810-4147-881C-C13837F23401}" type="presOf" srcId="{F9726D37-D9F7-4DC6-A508-C088C558AE7A}" destId="{1BAE99D0-A069-446C-9B31-4CCCDD30EEC0}" srcOrd="1" destOrd="0" presId="urn:microsoft.com/office/officeart/2005/8/layout/process3"/>
    <dgm:cxn modelId="{D792C65C-9C28-434A-A92C-B2CA531DD5C2}" srcId="{028726D0-2957-40A1-9B8A-397D43DE1C11}" destId="{018CED26-22C9-4151-8F09-3FEC339EDB3B}" srcOrd="1" destOrd="0" parTransId="{5F103828-BF2A-4C04-BB3F-56A1E7EEB3D0}" sibTransId="{DF3513C7-ACBF-4E8F-B35C-DBB5A6E0C108}"/>
    <dgm:cxn modelId="{E632DA5E-1834-47C8-87A0-DCE316291A3F}" type="presOf" srcId="{D6CA44AB-60E8-4BE0-A96C-0878EDD8866B}" destId="{2290E04D-9827-48D0-A4EC-451F409F051E}" srcOrd="0" destOrd="0" presId="urn:microsoft.com/office/officeart/2005/8/layout/process3"/>
    <dgm:cxn modelId="{DB53F742-5B99-41A8-A7F0-A707776C8C3E}" type="presOf" srcId="{0E5DE534-DCEB-4AB8-8EED-6EB7B59DECF7}" destId="{0E52F582-141C-47D2-BD26-68FB48788DEB}" srcOrd="0" destOrd="0" presId="urn:microsoft.com/office/officeart/2005/8/layout/process3"/>
    <dgm:cxn modelId="{2C920C63-7E91-4E18-8961-4B0BE3B9F5FE}" type="presOf" srcId="{ABB0F24F-469B-4A09-8572-199B05906340}" destId="{CE3C12CF-6418-45DC-9D6D-CB11F26B1EC2}" srcOrd="0" destOrd="0" presId="urn:microsoft.com/office/officeart/2005/8/layout/process3"/>
    <dgm:cxn modelId="{50128843-20EB-4767-B31F-52C86AF19952}" srcId="{A6531E08-A969-4E10-BF50-F04B1F40DE37}" destId="{05834F26-185A-4AD9-A6E9-B151F6C65A2A}" srcOrd="1" destOrd="0" parTransId="{FF5B6442-A626-45C5-A9E5-8B4EAB54FA5C}" sibTransId="{4B657F58-EBC1-4287-8B10-1AC2832413E0}"/>
    <dgm:cxn modelId="{FE854A44-5D5C-413E-9B75-0791F6D27560}" type="presOf" srcId="{D095F53F-051C-49C0-9381-99FB07717145}" destId="{C0CB68F2-56AE-4F25-A324-EF2292740F85}" srcOrd="0" destOrd="0" presId="urn:microsoft.com/office/officeart/2005/8/layout/process3"/>
    <dgm:cxn modelId="{EAC1F44D-4951-485C-80D2-9184B5F86C02}" type="presOf" srcId="{0E5DE534-DCEB-4AB8-8EED-6EB7B59DECF7}" destId="{218CB907-7695-438F-89D3-C0FCD7035452}" srcOrd="1" destOrd="0" presId="urn:microsoft.com/office/officeart/2005/8/layout/process3"/>
    <dgm:cxn modelId="{FDCCAF4E-E531-498C-91C6-D23D2830F824}" type="presOf" srcId="{4B657F58-EBC1-4287-8B10-1AC2832413E0}" destId="{D26BEADD-DA44-4E42-8063-F11EF5123125}" srcOrd="0" destOrd="0" presId="urn:microsoft.com/office/officeart/2005/8/layout/process3"/>
    <dgm:cxn modelId="{AF89816F-0523-43CD-8938-BFA1610E775C}" srcId="{376786F7-DEF2-41DE-9761-5714D07A014C}" destId="{7F7A5167-A5BB-4805-AE80-2F1663C786BC}" srcOrd="0" destOrd="0" parTransId="{A6DAD952-4916-4C57-8794-CFACAD512BCE}" sibTransId="{BA9418B5-A307-491F-BEB3-34926C50710E}"/>
    <dgm:cxn modelId="{54630E54-1E14-4C73-B603-328ED413D35A}" srcId="{376786F7-DEF2-41DE-9761-5714D07A014C}" destId="{47671CCF-8FE1-48D9-97A2-C92ADA481DAB}" srcOrd="1" destOrd="0" parTransId="{254D1C3A-6286-4190-A9D0-4235A3B671BF}" sibTransId="{4CDE46EF-83FE-48E1-8689-BB14DCD1C7D7}"/>
    <dgm:cxn modelId="{6B7D0578-036D-4721-B87D-32D89CFB8364}" type="presOf" srcId="{BCF027A3-7ED3-47CF-A57B-6D39AE5F0E22}" destId="{D4F42DD6-77B0-4739-91CF-1C34F7506990}" srcOrd="0" destOrd="0" presId="urn:microsoft.com/office/officeart/2005/8/layout/process3"/>
    <dgm:cxn modelId="{54BFC459-11F4-47B3-A4D3-48711807BDBE}" type="presOf" srcId="{716D3D00-B00A-467B-90F4-8369CCBFEFAC}" destId="{C28B7948-6809-48C5-9337-887E8C4F2EFE}" srcOrd="0" destOrd="0" presId="urn:microsoft.com/office/officeart/2005/8/layout/process3"/>
    <dgm:cxn modelId="{BF96265A-EBC1-4B86-9A96-2345BA56A20B}" type="presOf" srcId="{376786F7-DEF2-41DE-9761-5714D07A014C}" destId="{026F197C-88EA-437B-BDAD-4B382471BECC}" srcOrd="1" destOrd="0" presId="urn:microsoft.com/office/officeart/2005/8/layout/process3"/>
    <dgm:cxn modelId="{ACB3BA88-58EA-44C7-98ED-85F753305B4D}" type="presOf" srcId="{028726D0-2957-40A1-9B8A-397D43DE1C11}" destId="{0DC5D31C-EE70-44ED-9094-16A7386C5410}" srcOrd="0" destOrd="0" presId="urn:microsoft.com/office/officeart/2005/8/layout/process3"/>
    <dgm:cxn modelId="{C800998B-4A03-4CC0-9195-E58DFDE03A9F}" srcId="{05834F26-185A-4AD9-A6E9-B151F6C65A2A}" destId="{BCF027A3-7ED3-47CF-A57B-6D39AE5F0E22}" srcOrd="0" destOrd="0" parTransId="{293EB0E1-1975-4A1F-A437-F6C0E37B5E04}" sibTransId="{F6C9D294-A784-4F83-A3A8-33D69448DD81}"/>
    <dgm:cxn modelId="{81CAD68E-7E91-4CCA-AD30-F69DF9034A9F}" type="presOf" srcId="{36B14F31-71B8-424B-AE2D-EC66B8EE7D25}" destId="{D4F42DD6-77B0-4739-91CF-1C34F7506990}" srcOrd="0" destOrd="1" presId="urn:microsoft.com/office/officeart/2005/8/layout/process3"/>
    <dgm:cxn modelId="{01E7439F-DC51-47A7-B27F-99708C750EA0}" srcId="{F9726D37-D9F7-4DC6-A508-C088C558AE7A}" destId="{716D3D00-B00A-467B-90F4-8369CCBFEFAC}" srcOrd="0" destOrd="0" parTransId="{1C71B5F3-9F01-442A-9C7B-87A8EF8E7D56}" sibTransId="{A085C7D6-4519-4BA4-8D8F-CCB475FB82A5}"/>
    <dgm:cxn modelId="{C847A6A3-A3BE-4864-8CA9-DAA73913CEC6}" type="presOf" srcId="{05834F26-185A-4AD9-A6E9-B151F6C65A2A}" destId="{473C0E4A-E1C4-4A99-9E35-3BD1DCDBFB41}" srcOrd="0" destOrd="0" presId="urn:microsoft.com/office/officeart/2005/8/layout/process3"/>
    <dgm:cxn modelId="{74703BA8-930A-4DBD-9FEA-21B3FBDAE915}" type="presOf" srcId="{4B657F58-EBC1-4287-8B10-1AC2832413E0}" destId="{0FEF9788-554D-438E-BE38-B347BFB1859C}" srcOrd="1" destOrd="0" presId="urn:microsoft.com/office/officeart/2005/8/layout/process3"/>
    <dgm:cxn modelId="{79F8B8A8-7DAA-4496-BDD0-B1BEB4D6D085}" type="presOf" srcId="{A6531E08-A969-4E10-BF50-F04B1F40DE37}" destId="{AA609E1A-9784-4B8B-88BF-2CD93080DEE3}" srcOrd="0" destOrd="0" presId="urn:microsoft.com/office/officeart/2005/8/layout/process3"/>
    <dgm:cxn modelId="{188D2DAD-B2A9-444A-9906-39193150EFED}" srcId="{05834F26-185A-4AD9-A6E9-B151F6C65A2A}" destId="{36B14F31-71B8-424B-AE2D-EC66B8EE7D25}" srcOrd="1" destOrd="0" parTransId="{0D8EAA7E-0381-4303-B460-1780CA4433B2}" sibTransId="{836686F5-68AB-4E1C-B18E-B2081B195A0F}"/>
    <dgm:cxn modelId="{AB121DB8-1562-4EBD-A697-B51D8D7A4366}" srcId="{D095F53F-051C-49C0-9381-99FB07717145}" destId="{76AB68C0-31DF-492B-B253-B40439FAC1B5}" srcOrd="1" destOrd="0" parTransId="{E581AB76-10D3-4BB7-825E-117B62F5D7A3}" sibTransId="{CF05296F-3462-433F-B262-C553ED148DE9}"/>
    <dgm:cxn modelId="{9BBF20C4-87C5-49B4-99C2-41B26253AE53}" type="presOf" srcId="{ABB0F24F-469B-4A09-8572-199B05906340}" destId="{39C4711C-C6A0-4951-A96A-63F25156D501}" srcOrd="1" destOrd="0" presId="urn:microsoft.com/office/officeart/2005/8/layout/process3"/>
    <dgm:cxn modelId="{5D30D1C4-6227-44DF-9C83-A919779551D9}" srcId="{A6531E08-A969-4E10-BF50-F04B1F40DE37}" destId="{F9726D37-D9F7-4DC6-A508-C088C558AE7A}" srcOrd="4" destOrd="0" parTransId="{C4C5CFCF-8083-41BA-BFF1-BD29346A47FD}" sibTransId="{9E49AF8A-E6BF-4FA5-9EDB-6963D905BA83}"/>
    <dgm:cxn modelId="{B7D0B6C6-4571-4867-9085-4A5BC53776FA}" type="presOf" srcId="{407548A4-3E21-4509-AF72-AA0C74FDDAB6}" destId="{CAA53EA2-1331-4A95-80DD-1281511B39D0}" srcOrd="0" destOrd="0" presId="urn:microsoft.com/office/officeart/2005/8/layout/process3"/>
    <dgm:cxn modelId="{D04351D4-43DC-479A-B50D-90485C10A1DB}" type="presOf" srcId="{376786F7-DEF2-41DE-9761-5714D07A014C}" destId="{BFF562CC-C0F0-41A2-87E1-2DEA2AFFBFA8}" srcOrd="0" destOrd="0" presId="urn:microsoft.com/office/officeart/2005/8/layout/process3"/>
    <dgm:cxn modelId="{147D91D4-7236-4A52-A410-ADF457875713}" type="presOf" srcId="{76AB68C0-31DF-492B-B253-B40439FAC1B5}" destId="{C555C39F-B942-455E-A73E-C8C22BDB44F7}" srcOrd="0" destOrd="1" presId="urn:microsoft.com/office/officeart/2005/8/layout/process3"/>
    <dgm:cxn modelId="{8E32D6D6-34B8-4A9B-AC72-307D338DB8DB}" type="presOf" srcId="{D095F53F-051C-49C0-9381-99FB07717145}" destId="{533C6261-3E5B-40E4-A9A7-4EF73CB4B5DF}" srcOrd="1" destOrd="0" presId="urn:microsoft.com/office/officeart/2005/8/layout/process3"/>
    <dgm:cxn modelId="{88B0A9D7-0797-404C-865E-A64ACD2CA5D6}" type="presOf" srcId="{4D7C5FF7-D227-4AA3-AD18-FCF9BA300597}" destId="{C555C39F-B942-455E-A73E-C8C22BDB44F7}" srcOrd="0" destOrd="0" presId="urn:microsoft.com/office/officeart/2005/8/layout/process3"/>
    <dgm:cxn modelId="{38DCF1DA-1E0B-4EAC-A0D2-EA4A35482FDC}" type="presOf" srcId="{7F7A5167-A5BB-4805-AE80-2F1663C786BC}" destId="{F603066B-A80D-4D7E-A19C-52F7E75AFF91}" srcOrd="0" destOrd="0" presId="urn:microsoft.com/office/officeart/2005/8/layout/process3"/>
    <dgm:cxn modelId="{ACA63DE4-86DE-448E-8FA1-3142044BE466}" type="presOf" srcId="{D6CA44AB-60E8-4BE0-A96C-0878EDD8866B}" destId="{1C916307-005E-4959-B5B4-2592BA5479FD}" srcOrd="1" destOrd="0" presId="urn:microsoft.com/office/officeart/2005/8/layout/process3"/>
    <dgm:cxn modelId="{EB20A5E4-F6A3-4634-B678-B2B32E78D285}" srcId="{A6531E08-A969-4E10-BF50-F04B1F40DE37}" destId="{376786F7-DEF2-41DE-9761-5714D07A014C}" srcOrd="0" destOrd="0" parTransId="{5DCA0AA3-5C44-42D5-91BD-86E59DC48CD1}" sibTransId="{0E5DE534-DCEB-4AB8-8EED-6EB7B59DECF7}"/>
    <dgm:cxn modelId="{A179F7E9-6D80-4879-AAFB-9D6996AA52A2}" srcId="{A6531E08-A969-4E10-BF50-F04B1F40DE37}" destId="{028726D0-2957-40A1-9B8A-397D43DE1C11}" srcOrd="3" destOrd="0" parTransId="{66886C97-F8A0-4236-A564-A539E4957D1A}" sibTransId="{D6CA44AB-60E8-4BE0-A96C-0878EDD8866B}"/>
    <dgm:cxn modelId="{2CA96CF7-28B8-43C5-A4B4-DC88DF775F9E}" type="presOf" srcId="{028726D0-2957-40A1-9B8A-397D43DE1C11}" destId="{FE7EFF00-0977-43FF-AEDA-006A8887B546}" srcOrd="1" destOrd="0" presId="urn:microsoft.com/office/officeart/2005/8/layout/process3"/>
    <dgm:cxn modelId="{7D4FF5FB-8925-43A5-93BA-2150D8EF26B3}" type="presOf" srcId="{F9726D37-D9F7-4DC6-A508-C088C558AE7A}" destId="{63405E0D-F83A-4F18-9A4F-135534ABCB90}" srcOrd="0" destOrd="0" presId="urn:microsoft.com/office/officeart/2005/8/layout/process3"/>
    <dgm:cxn modelId="{87BDF62A-7EC4-4A07-946D-7B214D6B8078}" type="presParOf" srcId="{AA609E1A-9784-4B8B-88BF-2CD93080DEE3}" destId="{BE0A44F8-1DCF-496E-A5B7-C6FAEDC9FD58}" srcOrd="0" destOrd="0" presId="urn:microsoft.com/office/officeart/2005/8/layout/process3"/>
    <dgm:cxn modelId="{3BA9D038-CE4A-4333-B178-E47CDD3AB99C}" type="presParOf" srcId="{BE0A44F8-1DCF-496E-A5B7-C6FAEDC9FD58}" destId="{BFF562CC-C0F0-41A2-87E1-2DEA2AFFBFA8}" srcOrd="0" destOrd="0" presId="urn:microsoft.com/office/officeart/2005/8/layout/process3"/>
    <dgm:cxn modelId="{192EA148-C148-4CD7-992B-0C595B97FA7F}" type="presParOf" srcId="{BE0A44F8-1DCF-496E-A5B7-C6FAEDC9FD58}" destId="{026F197C-88EA-437B-BDAD-4B382471BECC}" srcOrd="1" destOrd="0" presId="urn:microsoft.com/office/officeart/2005/8/layout/process3"/>
    <dgm:cxn modelId="{8FF5E121-2EC4-42B4-8E76-7E6293EAB22A}" type="presParOf" srcId="{BE0A44F8-1DCF-496E-A5B7-C6FAEDC9FD58}" destId="{F603066B-A80D-4D7E-A19C-52F7E75AFF91}" srcOrd="2" destOrd="0" presId="urn:microsoft.com/office/officeart/2005/8/layout/process3"/>
    <dgm:cxn modelId="{BB088A08-D3BB-4689-8207-D5D968627D00}" type="presParOf" srcId="{AA609E1A-9784-4B8B-88BF-2CD93080DEE3}" destId="{0E52F582-141C-47D2-BD26-68FB48788DEB}" srcOrd="1" destOrd="0" presId="urn:microsoft.com/office/officeart/2005/8/layout/process3"/>
    <dgm:cxn modelId="{9AE25412-4B7D-4BE7-AA4C-29C524F389A2}" type="presParOf" srcId="{0E52F582-141C-47D2-BD26-68FB48788DEB}" destId="{218CB907-7695-438F-89D3-C0FCD7035452}" srcOrd="0" destOrd="0" presId="urn:microsoft.com/office/officeart/2005/8/layout/process3"/>
    <dgm:cxn modelId="{89FC201A-3A2C-43EA-A9E5-1B326E8695A2}" type="presParOf" srcId="{AA609E1A-9784-4B8B-88BF-2CD93080DEE3}" destId="{245CD35D-4312-4316-893E-89175AC198B6}" srcOrd="2" destOrd="0" presId="urn:microsoft.com/office/officeart/2005/8/layout/process3"/>
    <dgm:cxn modelId="{F4C3CFE9-19FC-4B00-8A7A-4D5AE4F2970A}" type="presParOf" srcId="{245CD35D-4312-4316-893E-89175AC198B6}" destId="{473C0E4A-E1C4-4A99-9E35-3BD1DCDBFB41}" srcOrd="0" destOrd="0" presId="urn:microsoft.com/office/officeart/2005/8/layout/process3"/>
    <dgm:cxn modelId="{57DEFA41-6AE5-42F1-8F91-9C6630D9268C}" type="presParOf" srcId="{245CD35D-4312-4316-893E-89175AC198B6}" destId="{9F798D4F-C3C4-407C-863F-3372F378E0DF}" srcOrd="1" destOrd="0" presId="urn:microsoft.com/office/officeart/2005/8/layout/process3"/>
    <dgm:cxn modelId="{B58EEE07-0678-4257-90EC-3A0DDFAD27C5}" type="presParOf" srcId="{245CD35D-4312-4316-893E-89175AC198B6}" destId="{D4F42DD6-77B0-4739-91CF-1C34F7506990}" srcOrd="2" destOrd="0" presId="urn:microsoft.com/office/officeart/2005/8/layout/process3"/>
    <dgm:cxn modelId="{34A032F8-9FA4-44BD-9B35-0F35F55AF285}" type="presParOf" srcId="{AA609E1A-9784-4B8B-88BF-2CD93080DEE3}" destId="{D26BEADD-DA44-4E42-8063-F11EF5123125}" srcOrd="3" destOrd="0" presId="urn:microsoft.com/office/officeart/2005/8/layout/process3"/>
    <dgm:cxn modelId="{E10D8BBB-D492-4347-A73E-EE6B11124E1A}" type="presParOf" srcId="{D26BEADD-DA44-4E42-8063-F11EF5123125}" destId="{0FEF9788-554D-438E-BE38-B347BFB1859C}" srcOrd="0" destOrd="0" presId="urn:microsoft.com/office/officeart/2005/8/layout/process3"/>
    <dgm:cxn modelId="{18591627-ED1D-4B8A-A16D-98E3701C02E9}" type="presParOf" srcId="{AA609E1A-9784-4B8B-88BF-2CD93080DEE3}" destId="{12DE4AB6-AF9B-4DB2-834D-757CF22CF746}" srcOrd="4" destOrd="0" presId="urn:microsoft.com/office/officeart/2005/8/layout/process3"/>
    <dgm:cxn modelId="{19B81177-7F71-4220-9E74-160E85990720}" type="presParOf" srcId="{12DE4AB6-AF9B-4DB2-834D-757CF22CF746}" destId="{C0CB68F2-56AE-4F25-A324-EF2292740F85}" srcOrd="0" destOrd="0" presId="urn:microsoft.com/office/officeart/2005/8/layout/process3"/>
    <dgm:cxn modelId="{5A5F0647-3AF9-4BB1-B6C5-7A577ACAC80E}" type="presParOf" srcId="{12DE4AB6-AF9B-4DB2-834D-757CF22CF746}" destId="{533C6261-3E5B-40E4-A9A7-4EF73CB4B5DF}" srcOrd="1" destOrd="0" presId="urn:microsoft.com/office/officeart/2005/8/layout/process3"/>
    <dgm:cxn modelId="{E9BC61F8-FE99-4E35-8F0F-4E68E4891911}" type="presParOf" srcId="{12DE4AB6-AF9B-4DB2-834D-757CF22CF746}" destId="{C555C39F-B942-455E-A73E-C8C22BDB44F7}" srcOrd="2" destOrd="0" presId="urn:microsoft.com/office/officeart/2005/8/layout/process3"/>
    <dgm:cxn modelId="{5A62C86E-F5B7-4CCD-BFD0-FAB0D8966CA9}" type="presParOf" srcId="{AA609E1A-9784-4B8B-88BF-2CD93080DEE3}" destId="{CE3C12CF-6418-45DC-9D6D-CB11F26B1EC2}" srcOrd="5" destOrd="0" presId="urn:microsoft.com/office/officeart/2005/8/layout/process3"/>
    <dgm:cxn modelId="{A52F8C21-32CB-4722-9888-A7C8B102BB6D}" type="presParOf" srcId="{CE3C12CF-6418-45DC-9D6D-CB11F26B1EC2}" destId="{39C4711C-C6A0-4951-A96A-63F25156D501}" srcOrd="0" destOrd="0" presId="urn:microsoft.com/office/officeart/2005/8/layout/process3"/>
    <dgm:cxn modelId="{E125A3A9-4AEE-46A3-A343-BB8DF8FDB5A9}" type="presParOf" srcId="{AA609E1A-9784-4B8B-88BF-2CD93080DEE3}" destId="{53B85002-7E6B-452C-B402-51A4F976264E}" srcOrd="6" destOrd="0" presId="urn:microsoft.com/office/officeart/2005/8/layout/process3"/>
    <dgm:cxn modelId="{3B28EACA-807C-41B5-AD1B-9C1357E6CF21}" type="presParOf" srcId="{53B85002-7E6B-452C-B402-51A4F976264E}" destId="{0DC5D31C-EE70-44ED-9094-16A7386C5410}" srcOrd="0" destOrd="0" presId="urn:microsoft.com/office/officeart/2005/8/layout/process3"/>
    <dgm:cxn modelId="{23375FC2-9E49-45C7-8887-D0B84BFAFF32}" type="presParOf" srcId="{53B85002-7E6B-452C-B402-51A4F976264E}" destId="{FE7EFF00-0977-43FF-AEDA-006A8887B546}" srcOrd="1" destOrd="0" presId="urn:microsoft.com/office/officeart/2005/8/layout/process3"/>
    <dgm:cxn modelId="{87253192-9823-46D4-8F54-37D53EB14E94}" type="presParOf" srcId="{53B85002-7E6B-452C-B402-51A4F976264E}" destId="{CAA53EA2-1331-4A95-80DD-1281511B39D0}" srcOrd="2" destOrd="0" presId="urn:microsoft.com/office/officeart/2005/8/layout/process3"/>
    <dgm:cxn modelId="{FEB23290-88DD-4F88-806B-E735D761A272}" type="presParOf" srcId="{AA609E1A-9784-4B8B-88BF-2CD93080DEE3}" destId="{2290E04D-9827-48D0-A4EC-451F409F051E}" srcOrd="7" destOrd="0" presId="urn:microsoft.com/office/officeart/2005/8/layout/process3"/>
    <dgm:cxn modelId="{46B97AC3-E9B8-4B58-B3BD-0646A9062EA0}" type="presParOf" srcId="{2290E04D-9827-48D0-A4EC-451F409F051E}" destId="{1C916307-005E-4959-B5B4-2592BA5479FD}" srcOrd="0" destOrd="0" presId="urn:microsoft.com/office/officeart/2005/8/layout/process3"/>
    <dgm:cxn modelId="{4B6AC7B9-9F40-488E-B73D-5500AEEE0C46}" type="presParOf" srcId="{AA609E1A-9784-4B8B-88BF-2CD93080DEE3}" destId="{E6363309-A4C8-47D8-9EA4-658E3566E61D}" srcOrd="8" destOrd="0" presId="urn:microsoft.com/office/officeart/2005/8/layout/process3"/>
    <dgm:cxn modelId="{578B8D9A-35C6-4DAA-9F32-46CE0158D9B6}" type="presParOf" srcId="{E6363309-A4C8-47D8-9EA4-658E3566E61D}" destId="{63405E0D-F83A-4F18-9A4F-135534ABCB90}" srcOrd="0" destOrd="0" presId="urn:microsoft.com/office/officeart/2005/8/layout/process3"/>
    <dgm:cxn modelId="{287AD846-066B-41DF-AD47-2A54AFB240C9}" type="presParOf" srcId="{E6363309-A4C8-47D8-9EA4-658E3566E61D}" destId="{1BAE99D0-A069-446C-9B31-4CCCDD30EEC0}" srcOrd="1" destOrd="0" presId="urn:microsoft.com/office/officeart/2005/8/layout/process3"/>
    <dgm:cxn modelId="{77196293-AF5F-42B9-B6F2-52F74478EA36}" type="presParOf" srcId="{E6363309-A4C8-47D8-9EA4-658E3566E61D}" destId="{C28B7948-6809-48C5-9337-887E8C4F2E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EFA72D-3E4C-410F-B23F-71B904BDE62A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D9548BD-FA97-4CEB-84BD-EB67A187AEBD}">
      <dgm:prSet phldrT="[Text]" custT="1"/>
      <dgm:spPr>
        <a:solidFill>
          <a:srgbClr val="0F4C81"/>
        </a:solidFill>
      </dgm:spPr>
      <dgm:t>
        <a:bodyPr/>
        <a:lstStyle/>
        <a:p>
          <a:r>
            <a:rPr lang="en-GB" sz="2400" dirty="0"/>
            <a:t>NHS England</a:t>
          </a:r>
        </a:p>
      </dgm:t>
    </dgm:pt>
    <dgm:pt modelId="{CD6AD891-0C80-4119-833F-CE8F9BDA0441}" type="parTrans" cxnId="{FA034824-41FF-4863-96B6-B9E10CF9E922}">
      <dgm:prSet/>
      <dgm:spPr/>
      <dgm:t>
        <a:bodyPr/>
        <a:lstStyle/>
        <a:p>
          <a:endParaRPr lang="en-GB"/>
        </a:p>
      </dgm:t>
    </dgm:pt>
    <dgm:pt modelId="{85688398-EB9D-4FA0-AF64-40D11801DD87}" type="sibTrans" cxnId="{FA034824-41FF-4863-96B6-B9E10CF9E922}">
      <dgm:prSet/>
      <dgm:spPr/>
      <dgm:t>
        <a:bodyPr/>
        <a:lstStyle/>
        <a:p>
          <a:endParaRPr lang="en-GB"/>
        </a:p>
      </dgm:t>
    </dgm:pt>
    <dgm:pt modelId="{FC9951E2-86CB-4B93-8FC7-FAEEB06CE390}">
      <dgm:prSet phldrT="[Text]" custT="1"/>
      <dgm:spPr>
        <a:solidFill>
          <a:srgbClr val="0F4C81"/>
        </a:solidFill>
      </dgm:spPr>
      <dgm:t>
        <a:bodyPr/>
        <a:lstStyle/>
        <a:p>
          <a:r>
            <a:rPr lang="en-GB" sz="2400" dirty="0"/>
            <a:t>ICB</a:t>
          </a:r>
          <a:endParaRPr lang="en-GB" sz="2000" dirty="0"/>
        </a:p>
      </dgm:t>
    </dgm:pt>
    <dgm:pt modelId="{EF1F161C-1A73-4D0B-9730-D460A5ED8D05}" type="parTrans" cxnId="{C3EEFB51-8F66-4EBE-9421-A4FB90BB991C}">
      <dgm:prSet/>
      <dgm:spPr/>
      <dgm:t>
        <a:bodyPr/>
        <a:lstStyle/>
        <a:p>
          <a:endParaRPr lang="en-GB"/>
        </a:p>
      </dgm:t>
    </dgm:pt>
    <dgm:pt modelId="{B659D72C-0952-4213-9962-52FC60162889}" type="sibTrans" cxnId="{C3EEFB51-8F66-4EBE-9421-A4FB90BB991C}">
      <dgm:prSet/>
      <dgm:spPr/>
      <dgm:t>
        <a:bodyPr/>
        <a:lstStyle/>
        <a:p>
          <a:endParaRPr lang="en-GB"/>
        </a:p>
      </dgm:t>
    </dgm:pt>
    <dgm:pt modelId="{18B08B84-842F-4663-AA0A-438D82D8646E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1800" dirty="0"/>
            <a:t>Place-Based     Joint Committee</a:t>
          </a:r>
        </a:p>
      </dgm:t>
    </dgm:pt>
    <dgm:pt modelId="{A148323A-61BD-4DAB-A409-BE608C557C33}" type="parTrans" cxnId="{2B66C63E-3AE4-4FC7-84BE-82F63596F3F2}">
      <dgm:prSet/>
      <dgm:spPr/>
      <dgm:t>
        <a:bodyPr/>
        <a:lstStyle/>
        <a:p>
          <a:endParaRPr lang="en-GB"/>
        </a:p>
      </dgm:t>
    </dgm:pt>
    <dgm:pt modelId="{ABA926DC-9CD8-47D4-8365-4600E8089595}" type="sibTrans" cxnId="{2B66C63E-3AE4-4FC7-84BE-82F63596F3F2}">
      <dgm:prSet/>
      <dgm:spPr/>
      <dgm:t>
        <a:bodyPr/>
        <a:lstStyle/>
        <a:p>
          <a:endParaRPr lang="en-GB"/>
        </a:p>
      </dgm:t>
    </dgm:pt>
    <dgm:pt modelId="{B2D19543-DE62-4202-B9EF-B0E025805A62}" type="pres">
      <dgm:prSet presAssocID="{CCEFA72D-3E4C-410F-B23F-71B904BDE6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58515A-2F85-4D15-983E-BE372F35B6AC}" type="pres">
      <dgm:prSet presAssocID="{7D9548BD-FA97-4CEB-84BD-EB67A187AEBD}" presName="root1" presStyleCnt="0"/>
      <dgm:spPr/>
    </dgm:pt>
    <dgm:pt modelId="{C2C3B703-185E-4436-9224-69284EDBF62A}" type="pres">
      <dgm:prSet presAssocID="{7D9548BD-FA97-4CEB-84BD-EB67A187AEBD}" presName="LevelOneTextNode" presStyleLbl="node0" presStyleIdx="0" presStyleCnt="1" custScaleY="100592">
        <dgm:presLayoutVars>
          <dgm:chPref val="3"/>
        </dgm:presLayoutVars>
      </dgm:prSet>
      <dgm:spPr/>
    </dgm:pt>
    <dgm:pt modelId="{B4FE8CE9-979D-4731-9B8F-DD5B5AB001A4}" type="pres">
      <dgm:prSet presAssocID="{7D9548BD-FA97-4CEB-84BD-EB67A187AEBD}" presName="level2hierChild" presStyleCnt="0"/>
      <dgm:spPr/>
    </dgm:pt>
    <dgm:pt modelId="{EFDEA39F-B798-4D14-8A8B-EBFC160E7E43}" type="pres">
      <dgm:prSet presAssocID="{EF1F161C-1A73-4D0B-9730-D460A5ED8D05}" presName="conn2-1" presStyleLbl="parChTrans1D2" presStyleIdx="0" presStyleCnt="1"/>
      <dgm:spPr/>
    </dgm:pt>
    <dgm:pt modelId="{C3DFCAAD-B324-4A62-BD0A-2AA42B0D8A2E}" type="pres">
      <dgm:prSet presAssocID="{EF1F161C-1A73-4D0B-9730-D460A5ED8D05}" presName="connTx" presStyleLbl="parChTrans1D2" presStyleIdx="0" presStyleCnt="1"/>
      <dgm:spPr/>
    </dgm:pt>
    <dgm:pt modelId="{BD8570D4-AC3A-4E38-95CF-B5A86ACD5462}" type="pres">
      <dgm:prSet presAssocID="{FC9951E2-86CB-4B93-8FC7-FAEEB06CE390}" presName="root2" presStyleCnt="0"/>
      <dgm:spPr/>
    </dgm:pt>
    <dgm:pt modelId="{6FBAB82F-3CA5-4C68-8274-F8590607ADB9}" type="pres">
      <dgm:prSet presAssocID="{FC9951E2-86CB-4B93-8FC7-FAEEB06CE390}" presName="LevelTwoTextNode" presStyleLbl="node2" presStyleIdx="0" presStyleCnt="1" custScaleY="100592" custLinFactNeighborX="-4233" custLinFactNeighborY="0">
        <dgm:presLayoutVars>
          <dgm:chPref val="3"/>
        </dgm:presLayoutVars>
      </dgm:prSet>
      <dgm:spPr/>
    </dgm:pt>
    <dgm:pt modelId="{9FE3460A-5AC4-4803-AE75-980AC18660AA}" type="pres">
      <dgm:prSet presAssocID="{FC9951E2-86CB-4B93-8FC7-FAEEB06CE390}" presName="level3hierChild" presStyleCnt="0"/>
      <dgm:spPr/>
    </dgm:pt>
    <dgm:pt modelId="{F22444A6-2FEF-439E-9860-98080E53301B}" type="pres">
      <dgm:prSet presAssocID="{A148323A-61BD-4DAB-A409-BE608C557C33}" presName="conn2-1" presStyleLbl="parChTrans1D3" presStyleIdx="0" presStyleCnt="1"/>
      <dgm:spPr/>
    </dgm:pt>
    <dgm:pt modelId="{F959459D-A6FD-4807-84AC-2B5684B87999}" type="pres">
      <dgm:prSet presAssocID="{A148323A-61BD-4DAB-A409-BE608C557C33}" presName="connTx" presStyleLbl="parChTrans1D3" presStyleIdx="0" presStyleCnt="1"/>
      <dgm:spPr/>
    </dgm:pt>
    <dgm:pt modelId="{4873E004-5DBD-4747-8BA9-9F1DD09EDEA5}" type="pres">
      <dgm:prSet presAssocID="{18B08B84-842F-4663-AA0A-438D82D8646E}" presName="root2" presStyleCnt="0"/>
      <dgm:spPr/>
    </dgm:pt>
    <dgm:pt modelId="{108F55FC-F600-4899-9351-A9B5701123B6}" type="pres">
      <dgm:prSet presAssocID="{18B08B84-842F-4663-AA0A-438D82D8646E}" presName="LevelTwoTextNode" presStyleLbl="node3" presStyleIdx="0" presStyleCnt="1" custLinFactNeighborX="11814" custLinFactNeighborY="0">
        <dgm:presLayoutVars>
          <dgm:chPref val="3"/>
        </dgm:presLayoutVars>
      </dgm:prSet>
      <dgm:spPr/>
    </dgm:pt>
    <dgm:pt modelId="{337A7F6C-FAF2-418B-9D37-008E0CCC9881}" type="pres">
      <dgm:prSet presAssocID="{18B08B84-842F-4663-AA0A-438D82D8646E}" presName="level3hierChild" presStyleCnt="0"/>
      <dgm:spPr/>
    </dgm:pt>
  </dgm:ptLst>
  <dgm:cxnLst>
    <dgm:cxn modelId="{ACFD030A-26A0-4DF1-A646-67D4E96BDFA7}" type="presOf" srcId="{18B08B84-842F-4663-AA0A-438D82D8646E}" destId="{108F55FC-F600-4899-9351-A9B5701123B6}" srcOrd="0" destOrd="0" presId="urn:microsoft.com/office/officeart/2005/8/layout/hierarchy2"/>
    <dgm:cxn modelId="{FA034824-41FF-4863-96B6-B9E10CF9E922}" srcId="{CCEFA72D-3E4C-410F-B23F-71B904BDE62A}" destId="{7D9548BD-FA97-4CEB-84BD-EB67A187AEBD}" srcOrd="0" destOrd="0" parTransId="{CD6AD891-0C80-4119-833F-CE8F9BDA0441}" sibTransId="{85688398-EB9D-4FA0-AF64-40D11801DD87}"/>
    <dgm:cxn modelId="{DC607C3C-DAFF-4FA7-8A28-4AFEAC021D90}" type="presOf" srcId="{A148323A-61BD-4DAB-A409-BE608C557C33}" destId="{F959459D-A6FD-4807-84AC-2B5684B87999}" srcOrd="1" destOrd="0" presId="urn:microsoft.com/office/officeart/2005/8/layout/hierarchy2"/>
    <dgm:cxn modelId="{2B66C63E-3AE4-4FC7-84BE-82F63596F3F2}" srcId="{FC9951E2-86CB-4B93-8FC7-FAEEB06CE390}" destId="{18B08B84-842F-4663-AA0A-438D82D8646E}" srcOrd="0" destOrd="0" parTransId="{A148323A-61BD-4DAB-A409-BE608C557C33}" sibTransId="{ABA926DC-9CD8-47D4-8365-4600E8089595}"/>
    <dgm:cxn modelId="{4465285F-18BE-435A-A73F-856E15404FBE}" type="presOf" srcId="{7D9548BD-FA97-4CEB-84BD-EB67A187AEBD}" destId="{C2C3B703-185E-4436-9224-69284EDBF62A}" srcOrd="0" destOrd="0" presId="urn:microsoft.com/office/officeart/2005/8/layout/hierarchy2"/>
    <dgm:cxn modelId="{96A18762-593A-4F4D-B951-CB3A0668B627}" type="presOf" srcId="{EF1F161C-1A73-4D0B-9730-D460A5ED8D05}" destId="{EFDEA39F-B798-4D14-8A8B-EBFC160E7E43}" srcOrd="0" destOrd="0" presId="urn:microsoft.com/office/officeart/2005/8/layout/hierarchy2"/>
    <dgm:cxn modelId="{C3EEFB51-8F66-4EBE-9421-A4FB90BB991C}" srcId="{7D9548BD-FA97-4CEB-84BD-EB67A187AEBD}" destId="{FC9951E2-86CB-4B93-8FC7-FAEEB06CE390}" srcOrd="0" destOrd="0" parTransId="{EF1F161C-1A73-4D0B-9730-D460A5ED8D05}" sibTransId="{B659D72C-0952-4213-9962-52FC60162889}"/>
    <dgm:cxn modelId="{14F3E483-5C5A-4DAF-B739-D46B03664615}" type="presOf" srcId="{A148323A-61BD-4DAB-A409-BE608C557C33}" destId="{F22444A6-2FEF-439E-9860-98080E53301B}" srcOrd="0" destOrd="0" presId="urn:microsoft.com/office/officeart/2005/8/layout/hierarchy2"/>
    <dgm:cxn modelId="{C2C8818E-47C4-47ED-A2F1-3F1103F9E68E}" type="presOf" srcId="{CCEFA72D-3E4C-410F-B23F-71B904BDE62A}" destId="{B2D19543-DE62-4202-B9EF-B0E025805A62}" srcOrd="0" destOrd="0" presId="urn:microsoft.com/office/officeart/2005/8/layout/hierarchy2"/>
    <dgm:cxn modelId="{363769D8-F6BC-47D0-8FDD-7A510C2B61F5}" type="presOf" srcId="{FC9951E2-86CB-4B93-8FC7-FAEEB06CE390}" destId="{6FBAB82F-3CA5-4C68-8274-F8590607ADB9}" srcOrd="0" destOrd="0" presId="urn:microsoft.com/office/officeart/2005/8/layout/hierarchy2"/>
    <dgm:cxn modelId="{F5BB2FF0-810C-4306-A640-FB206BC4CBA8}" type="presOf" srcId="{EF1F161C-1A73-4D0B-9730-D460A5ED8D05}" destId="{C3DFCAAD-B324-4A62-BD0A-2AA42B0D8A2E}" srcOrd="1" destOrd="0" presId="urn:microsoft.com/office/officeart/2005/8/layout/hierarchy2"/>
    <dgm:cxn modelId="{F6C44448-3318-4225-8E47-1049531B4C20}" type="presParOf" srcId="{B2D19543-DE62-4202-B9EF-B0E025805A62}" destId="{6658515A-2F85-4D15-983E-BE372F35B6AC}" srcOrd="0" destOrd="0" presId="urn:microsoft.com/office/officeart/2005/8/layout/hierarchy2"/>
    <dgm:cxn modelId="{8CC7AC77-D5A2-4CFA-81A5-BF836C390DA4}" type="presParOf" srcId="{6658515A-2F85-4D15-983E-BE372F35B6AC}" destId="{C2C3B703-185E-4436-9224-69284EDBF62A}" srcOrd="0" destOrd="0" presId="urn:microsoft.com/office/officeart/2005/8/layout/hierarchy2"/>
    <dgm:cxn modelId="{028B2E53-398C-47C1-98BF-2B7FB3D524EA}" type="presParOf" srcId="{6658515A-2F85-4D15-983E-BE372F35B6AC}" destId="{B4FE8CE9-979D-4731-9B8F-DD5B5AB001A4}" srcOrd="1" destOrd="0" presId="urn:microsoft.com/office/officeart/2005/8/layout/hierarchy2"/>
    <dgm:cxn modelId="{BFAAD34C-7FA3-431A-9297-55179A5DA67C}" type="presParOf" srcId="{B4FE8CE9-979D-4731-9B8F-DD5B5AB001A4}" destId="{EFDEA39F-B798-4D14-8A8B-EBFC160E7E43}" srcOrd="0" destOrd="0" presId="urn:microsoft.com/office/officeart/2005/8/layout/hierarchy2"/>
    <dgm:cxn modelId="{81C4BF0B-FDBE-48BE-A8EE-284FB4AFAA15}" type="presParOf" srcId="{EFDEA39F-B798-4D14-8A8B-EBFC160E7E43}" destId="{C3DFCAAD-B324-4A62-BD0A-2AA42B0D8A2E}" srcOrd="0" destOrd="0" presId="urn:microsoft.com/office/officeart/2005/8/layout/hierarchy2"/>
    <dgm:cxn modelId="{4EDDA91A-BB0B-4B2F-886A-24B2CFE08CF0}" type="presParOf" srcId="{B4FE8CE9-979D-4731-9B8F-DD5B5AB001A4}" destId="{BD8570D4-AC3A-4E38-95CF-B5A86ACD5462}" srcOrd="1" destOrd="0" presId="urn:microsoft.com/office/officeart/2005/8/layout/hierarchy2"/>
    <dgm:cxn modelId="{39423395-17E7-4D23-8165-09836E844D59}" type="presParOf" srcId="{BD8570D4-AC3A-4E38-95CF-B5A86ACD5462}" destId="{6FBAB82F-3CA5-4C68-8274-F8590607ADB9}" srcOrd="0" destOrd="0" presId="urn:microsoft.com/office/officeart/2005/8/layout/hierarchy2"/>
    <dgm:cxn modelId="{67099063-83AA-4A3E-8913-0A901A9E1913}" type="presParOf" srcId="{BD8570D4-AC3A-4E38-95CF-B5A86ACD5462}" destId="{9FE3460A-5AC4-4803-AE75-980AC18660AA}" srcOrd="1" destOrd="0" presId="urn:microsoft.com/office/officeart/2005/8/layout/hierarchy2"/>
    <dgm:cxn modelId="{31AABBE3-3CA3-4965-9D95-A7D108B61693}" type="presParOf" srcId="{9FE3460A-5AC4-4803-AE75-980AC18660AA}" destId="{F22444A6-2FEF-439E-9860-98080E53301B}" srcOrd="0" destOrd="0" presId="urn:microsoft.com/office/officeart/2005/8/layout/hierarchy2"/>
    <dgm:cxn modelId="{599F74EB-5B7F-49F8-83D9-DDBC3BA731A5}" type="presParOf" srcId="{F22444A6-2FEF-439E-9860-98080E53301B}" destId="{F959459D-A6FD-4807-84AC-2B5684B87999}" srcOrd="0" destOrd="0" presId="urn:microsoft.com/office/officeart/2005/8/layout/hierarchy2"/>
    <dgm:cxn modelId="{6C78250C-3B3F-48D6-BB8D-AFAEFD54D877}" type="presParOf" srcId="{9FE3460A-5AC4-4803-AE75-980AC18660AA}" destId="{4873E004-5DBD-4747-8BA9-9F1DD09EDEA5}" srcOrd="1" destOrd="0" presId="urn:microsoft.com/office/officeart/2005/8/layout/hierarchy2"/>
    <dgm:cxn modelId="{8796CB49-A1B3-4EED-BA72-2A59035C2E90}" type="presParOf" srcId="{4873E004-5DBD-4747-8BA9-9F1DD09EDEA5}" destId="{108F55FC-F600-4899-9351-A9B5701123B6}" srcOrd="0" destOrd="0" presId="urn:microsoft.com/office/officeart/2005/8/layout/hierarchy2"/>
    <dgm:cxn modelId="{86E8FAED-280B-45EC-A2C3-F50CE244C2E5}" type="presParOf" srcId="{4873E004-5DBD-4747-8BA9-9F1DD09EDEA5}" destId="{337A7F6C-FAF2-418B-9D37-008E0CCC98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BC370-1F12-4CCF-9DF8-8F14E7ABF009}">
      <dsp:nvSpPr>
        <dsp:cNvPr id="0" name=""/>
        <dsp:cNvSpPr/>
      </dsp:nvSpPr>
      <dsp:spPr>
        <a:xfrm>
          <a:off x="7445" y="0"/>
          <a:ext cx="3010644" cy="3702837"/>
        </a:xfrm>
        <a:prstGeom prst="flowChartMultidocument">
          <a:avLst/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Integrated Care Systems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https://www.england.nhs.uk/publication/integrated-care-systems-guidance/</a:t>
          </a:r>
          <a:endParaRPr lang="en-GB" sz="14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7445" y="629997"/>
        <a:ext cx="2591802" cy="2932612"/>
      </dsp:txXfrm>
    </dsp:sp>
    <dsp:sp modelId="{AD0E405B-B1A7-4BC7-90BB-15577FB95250}">
      <dsp:nvSpPr>
        <dsp:cNvPr id="0" name=""/>
        <dsp:cNvSpPr/>
      </dsp:nvSpPr>
      <dsp:spPr>
        <a:xfrm>
          <a:off x="3523877" y="0"/>
          <a:ext cx="3010644" cy="3702837"/>
        </a:xfrm>
        <a:prstGeom prst="flowChartMultidocument">
          <a:avLst/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National Tariff/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Payment Reform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(2022/23 not yet published, out to re-consultation until 25 March)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https://www.england.nhs.uk/pay-syst/national-tariff/</a:t>
          </a:r>
          <a:endParaRPr lang="en-GB" sz="14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523877" y="629997"/>
        <a:ext cx="2591802" cy="2932612"/>
      </dsp:txXfrm>
    </dsp:sp>
    <dsp:sp modelId="{D00BFE61-AB4E-4BA9-ACAB-C4424648FA20}">
      <dsp:nvSpPr>
        <dsp:cNvPr id="0" name=""/>
        <dsp:cNvSpPr/>
      </dsp:nvSpPr>
      <dsp:spPr>
        <a:xfrm>
          <a:off x="7040310" y="0"/>
          <a:ext cx="3010644" cy="3702837"/>
        </a:xfrm>
        <a:prstGeom prst="flowChartMultidocument">
          <a:avLst/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NHS Standard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Contract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0" kern="1200" dirty="0"/>
            <a:t>(2022/23 contract published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2 March)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1CADE4">
                  <a:lumMod val="60000"/>
                  <a:lumOff val="40000"/>
                </a:srgb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https://www.england.nhs.uk/nhs-standard-contract/</a:t>
          </a:r>
          <a:endParaRPr lang="en-GB" sz="1400" kern="1200" dirty="0">
            <a:solidFill>
              <a:srgbClr val="1CADE4">
                <a:lumMod val="60000"/>
                <a:lumOff val="40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7040310" y="629997"/>
        <a:ext cx="2591802" cy="2932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67557-B36D-459A-AADE-CB48C867123A}">
      <dsp:nvSpPr>
        <dsp:cNvPr id="0" name=""/>
        <dsp:cNvSpPr/>
      </dsp:nvSpPr>
      <dsp:spPr>
        <a:xfrm>
          <a:off x="48" y="270158"/>
          <a:ext cx="4635564" cy="532244"/>
        </a:xfrm>
        <a:prstGeom prst="rect">
          <a:avLst/>
        </a:prstGeom>
        <a:solidFill>
          <a:srgbClr val="0F4C8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Broadly welcomed…</a:t>
          </a:r>
        </a:p>
      </dsp:txBody>
      <dsp:txXfrm>
        <a:off x="48" y="270158"/>
        <a:ext cx="4635564" cy="532244"/>
      </dsp:txXfrm>
    </dsp:sp>
    <dsp:sp modelId="{D8CD49AF-D572-4360-8FCC-4FC3D9C4929E}">
      <dsp:nvSpPr>
        <dsp:cNvPr id="0" name=""/>
        <dsp:cNvSpPr/>
      </dsp:nvSpPr>
      <dsp:spPr>
        <a:xfrm>
          <a:off x="48" y="802403"/>
          <a:ext cx="4635564" cy="30798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4C8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Formalises what’s happened anyway… integrated systems, bigger role for local govt, single regulator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‘Triple aim’ of better population health, quality of care and sustainable use of resources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Removes quasi-market competition and procurement rules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Local flexibility encouraged… will that last?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Payment reform… national tariff replaced with NHS Payment Scheme and locally agreed pricing</a:t>
          </a:r>
        </a:p>
      </dsp:txBody>
      <dsp:txXfrm>
        <a:off x="48" y="802403"/>
        <a:ext cx="4635564" cy="3079890"/>
      </dsp:txXfrm>
    </dsp:sp>
    <dsp:sp modelId="{5FEE257B-B2A2-440E-8548-413BDA7AD838}">
      <dsp:nvSpPr>
        <dsp:cNvPr id="0" name=""/>
        <dsp:cNvSpPr/>
      </dsp:nvSpPr>
      <dsp:spPr>
        <a:xfrm>
          <a:off x="5284591" y="270158"/>
          <a:ext cx="4635564" cy="532244"/>
        </a:xfrm>
        <a:prstGeom prst="rect">
          <a:avLst/>
        </a:prstGeom>
        <a:solidFill>
          <a:srgbClr val="0F4C8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More controversial?</a:t>
          </a:r>
        </a:p>
      </dsp:txBody>
      <dsp:txXfrm>
        <a:off x="5284591" y="270158"/>
        <a:ext cx="4635564" cy="532244"/>
      </dsp:txXfrm>
    </dsp:sp>
    <dsp:sp modelId="{BCCD24CA-2523-49A3-8DF4-D969B8F29FC8}">
      <dsp:nvSpPr>
        <dsp:cNvPr id="0" name=""/>
        <dsp:cNvSpPr/>
      </dsp:nvSpPr>
      <dsp:spPr>
        <a:xfrm>
          <a:off x="5284591" y="802403"/>
          <a:ext cx="4635564" cy="30798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4C8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New powers for Sec of State to intervene in reconfigurations and to direct NHSE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Govt proposals on social care reform very limited in scope – mainly funding mechanism, only £1.8bn pa new investment thus far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Nothing yet on future role of public health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No big strategy to address workforce shortages and current staff exhaustion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F4C81"/>
            </a:buClr>
            <a:buChar char="•"/>
          </a:pPr>
          <a:r>
            <a:rPr lang="en-GB" sz="1700" kern="1200" dirty="0"/>
            <a:t>Overlapping roles of NHSE v ICB v ICP v Places v Neighbourhoods?</a:t>
          </a:r>
        </a:p>
      </dsp:txBody>
      <dsp:txXfrm>
        <a:off x="5284591" y="802403"/>
        <a:ext cx="4635564" cy="307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7F960-D224-4345-B461-1DFF50A24564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FD34E-B4AF-443A-8FEB-4E58FBD8AEF1}">
      <dsp:nvSpPr>
        <dsp:cNvPr id="0" name=""/>
        <dsp:cNvSpPr/>
      </dsp:nvSpPr>
      <dsp:spPr>
        <a:xfrm rot="8100000">
          <a:off x="63348" y="471769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456F8-91D4-41F0-A5C6-83F5FCF47977}">
      <dsp:nvSpPr>
        <dsp:cNvPr id="0" name=""/>
        <dsp:cNvSpPr/>
      </dsp:nvSpPr>
      <dsp:spPr>
        <a:xfrm>
          <a:off x="94405" y="502826"/>
          <a:ext cx="217448" cy="217448"/>
        </a:xfrm>
        <a:prstGeom prst="ellipse">
          <a:avLst/>
        </a:prstGeom>
        <a:solidFill>
          <a:srgbClr val="92D050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12853-56D5-45A0-95EE-7FF2E2E27913}">
      <dsp:nvSpPr>
        <dsp:cNvPr id="0" name=""/>
        <dsp:cNvSpPr/>
      </dsp:nvSpPr>
      <dsp:spPr>
        <a:xfrm>
          <a:off x="400810" y="820765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Entered House of Commons (first reading)</a:t>
          </a:r>
        </a:p>
      </dsp:txBody>
      <dsp:txXfrm>
        <a:off x="400810" y="820765"/>
        <a:ext cx="1437070" cy="1190914"/>
      </dsp:txXfrm>
    </dsp:sp>
    <dsp:sp modelId="{BD290A3F-0D15-4510-A56E-D34582646E67}">
      <dsp:nvSpPr>
        <dsp:cNvPr id="0" name=""/>
        <dsp:cNvSpPr/>
      </dsp:nvSpPr>
      <dsp:spPr>
        <a:xfrm>
          <a:off x="400810" y="402335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6 July 2021</a:t>
          </a:r>
        </a:p>
      </dsp:txBody>
      <dsp:txXfrm>
        <a:off x="400810" y="402335"/>
        <a:ext cx="1437070" cy="418429"/>
      </dsp:txXfrm>
    </dsp:sp>
    <dsp:sp modelId="{30A95EE5-E583-459A-A0FB-8BA4C5E4C297}">
      <dsp:nvSpPr>
        <dsp:cNvPr id="0" name=""/>
        <dsp:cNvSpPr/>
      </dsp:nvSpPr>
      <dsp:spPr>
        <a:xfrm>
          <a:off x="203129" y="820765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7BEA3-FF06-4D68-9A36-409B7D5149EF}">
      <dsp:nvSpPr>
        <dsp:cNvPr id="0" name=""/>
        <dsp:cNvSpPr/>
      </dsp:nvSpPr>
      <dsp:spPr>
        <a:xfrm>
          <a:off x="179081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91CEF-815D-413C-B8B3-DEB5A8269E87}">
      <dsp:nvSpPr>
        <dsp:cNvPr id="0" name=""/>
        <dsp:cNvSpPr/>
      </dsp:nvSpPr>
      <dsp:spPr>
        <a:xfrm rot="18900000">
          <a:off x="976133" y="3272027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620FF-06BA-4830-B488-576BDE293383}">
      <dsp:nvSpPr>
        <dsp:cNvPr id="0" name=""/>
        <dsp:cNvSpPr/>
      </dsp:nvSpPr>
      <dsp:spPr>
        <a:xfrm>
          <a:off x="1007190" y="3303084"/>
          <a:ext cx="217448" cy="21744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72359-8000-46C9-99F6-A6A1A6AB7778}">
      <dsp:nvSpPr>
        <dsp:cNvPr id="0" name=""/>
        <dsp:cNvSpPr/>
      </dsp:nvSpPr>
      <dsp:spPr>
        <a:xfrm>
          <a:off x="1313596" y="2011680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Cleared House of Commons after third reading (majority 50 votes)</a:t>
          </a:r>
        </a:p>
      </dsp:txBody>
      <dsp:txXfrm>
        <a:off x="1313596" y="2011680"/>
        <a:ext cx="1437070" cy="1190914"/>
      </dsp:txXfrm>
    </dsp:sp>
    <dsp:sp modelId="{58EA0608-1807-48E5-9D39-532EE1DACC2A}">
      <dsp:nvSpPr>
        <dsp:cNvPr id="0" name=""/>
        <dsp:cNvSpPr/>
      </dsp:nvSpPr>
      <dsp:spPr>
        <a:xfrm>
          <a:off x="1313596" y="3202594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23 November</a:t>
          </a:r>
        </a:p>
      </dsp:txBody>
      <dsp:txXfrm>
        <a:off x="1313596" y="3202594"/>
        <a:ext cx="1437070" cy="418429"/>
      </dsp:txXfrm>
    </dsp:sp>
    <dsp:sp modelId="{121C1247-FA50-44E8-86BB-FC8EF2C7962B}">
      <dsp:nvSpPr>
        <dsp:cNvPr id="0" name=""/>
        <dsp:cNvSpPr/>
      </dsp:nvSpPr>
      <dsp:spPr>
        <a:xfrm>
          <a:off x="1115915" y="2011680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183F0-1A5B-475B-B3BE-2D7C07F05EFA}">
      <dsp:nvSpPr>
        <dsp:cNvPr id="0" name=""/>
        <dsp:cNvSpPr/>
      </dsp:nvSpPr>
      <dsp:spPr>
        <a:xfrm>
          <a:off x="1091866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84459-5D8A-4A12-B188-D778CA8E554F}">
      <dsp:nvSpPr>
        <dsp:cNvPr id="0" name=""/>
        <dsp:cNvSpPr/>
      </dsp:nvSpPr>
      <dsp:spPr>
        <a:xfrm rot="8100000">
          <a:off x="1888919" y="471769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DDDA3-2FF7-4C21-80B2-2549118DDCFA}">
      <dsp:nvSpPr>
        <dsp:cNvPr id="0" name=""/>
        <dsp:cNvSpPr/>
      </dsp:nvSpPr>
      <dsp:spPr>
        <a:xfrm>
          <a:off x="1919976" y="502826"/>
          <a:ext cx="217448" cy="21744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9BC47-BDD6-40B4-8BDC-EEF98682EFCB}">
      <dsp:nvSpPr>
        <dsp:cNvPr id="0" name=""/>
        <dsp:cNvSpPr/>
      </dsp:nvSpPr>
      <dsp:spPr>
        <a:xfrm>
          <a:off x="2226381" y="820765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Entered House of Lords (first reading)</a:t>
          </a:r>
        </a:p>
      </dsp:txBody>
      <dsp:txXfrm>
        <a:off x="2226381" y="820765"/>
        <a:ext cx="1437070" cy="1190914"/>
      </dsp:txXfrm>
    </dsp:sp>
    <dsp:sp modelId="{EB05EF45-D6B5-4BF3-ACDF-AA40060528AB}">
      <dsp:nvSpPr>
        <dsp:cNvPr id="0" name=""/>
        <dsp:cNvSpPr/>
      </dsp:nvSpPr>
      <dsp:spPr>
        <a:xfrm>
          <a:off x="2226381" y="402335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24 November</a:t>
          </a:r>
        </a:p>
      </dsp:txBody>
      <dsp:txXfrm>
        <a:off x="2226381" y="402335"/>
        <a:ext cx="1437070" cy="418429"/>
      </dsp:txXfrm>
    </dsp:sp>
    <dsp:sp modelId="{DCE53108-51FE-43FB-ABE0-26BDC3F71B1E}">
      <dsp:nvSpPr>
        <dsp:cNvPr id="0" name=""/>
        <dsp:cNvSpPr/>
      </dsp:nvSpPr>
      <dsp:spPr>
        <a:xfrm>
          <a:off x="2028700" y="820765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49F68-DE87-45AC-948C-11593B3E8E6D}">
      <dsp:nvSpPr>
        <dsp:cNvPr id="0" name=""/>
        <dsp:cNvSpPr/>
      </dsp:nvSpPr>
      <dsp:spPr>
        <a:xfrm>
          <a:off x="2004652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E213-680C-44BD-A11E-D7D79CEF1872}">
      <dsp:nvSpPr>
        <dsp:cNvPr id="0" name=""/>
        <dsp:cNvSpPr/>
      </dsp:nvSpPr>
      <dsp:spPr>
        <a:xfrm rot="18900000">
          <a:off x="2801705" y="3272027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CA558-0814-4A7C-879D-06B9067C2814}">
      <dsp:nvSpPr>
        <dsp:cNvPr id="0" name=""/>
        <dsp:cNvSpPr/>
      </dsp:nvSpPr>
      <dsp:spPr>
        <a:xfrm>
          <a:off x="2832762" y="3303084"/>
          <a:ext cx="217448" cy="21744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816B4-127A-4BC7-9D1F-806002B67477}">
      <dsp:nvSpPr>
        <dsp:cNvPr id="0" name=""/>
        <dsp:cNvSpPr/>
      </dsp:nvSpPr>
      <dsp:spPr>
        <a:xfrm>
          <a:off x="3139167" y="2011680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House of Lords second reading</a:t>
          </a:r>
        </a:p>
      </dsp:txBody>
      <dsp:txXfrm>
        <a:off x="3139167" y="2011680"/>
        <a:ext cx="1437070" cy="1190914"/>
      </dsp:txXfrm>
    </dsp:sp>
    <dsp:sp modelId="{AFEDD425-18FD-4335-B42A-6AED0141C579}">
      <dsp:nvSpPr>
        <dsp:cNvPr id="0" name=""/>
        <dsp:cNvSpPr/>
      </dsp:nvSpPr>
      <dsp:spPr>
        <a:xfrm>
          <a:off x="3139167" y="3202594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7 December</a:t>
          </a:r>
        </a:p>
      </dsp:txBody>
      <dsp:txXfrm>
        <a:off x="3139167" y="3202594"/>
        <a:ext cx="1437070" cy="418429"/>
      </dsp:txXfrm>
    </dsp:sp>
    <dsp:sp modelId="{5132570A-CA9D-418E-A926-B5E960253F61}">
      <dsp:nvSpPr>
        <dsp:cNvPr id="0" name=""/>
        <dsp:cNvSpPr/>
      </dsp:nvSpPr>
      <dsp:spPr>
        <a:xfrm>
          <a:off x="2941486" y="2011680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C1DA0-1B3B-49EA-B98A-28D382EE9966}">
      <dsp:nvSpPr>
        <dsp:cNvPr id="0" name=""/>
        <dsp:cNvSpPr/>
      </dsp:nvSpPr>
      <dsp:spPr>
        <a:xfrm>
          <a:off x="2917437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C6B9F-F231-47B8-8050-A5B144BC2157}">
      <dsp:nvSpPr>
        <dsp:cNvPr id="0" name=""/>
        <dsp:cNvSpPr/>
      </dsp:nvSpPr>
      <dsp:spPr>
        <a:xfrm rot="8100000">
          <a:off x="3714490" y="471769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33DAC-9816-4409-8569-A46A57C55C89}">
      <dsp:nvSpPr>
        <dsp:cNvPr id="0" name=""/>
        <dsp:cNvSpPr/>
      </dsp:nvSpPr>
      <dsp:spPr>
        <a:xfrm>
          <a:off x="3745547" y="502826"/>
          <a:ext cx="217448" cy="21744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1A1BC-D050-4828-93A1-86EBF7B0E7F6}">
      <dsp:nvSpPr>
        <dsp:cNvPr id="0" name=""/>
        <dsp:cNvSpPr/>
      </dsp:nvSpPr>
      <dsp:spPr>
        <a:xfrm>
          <a:off x="4051952" y="820765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House of Lords committee stage</a:t>
          </a:r>
        </a:p>
      </dsp:txBody>
      <dsp:txXfrm>
        <a:off x="4051952" y="820765"/>
        <a:ext cx="1437070" cy="1190914"/>
      </dsp:txXfrm>
    </dsp:sp>
    <dsp:sp modelId="{3D793ACA-2CAA-492D-8275-6B10A353A164}">
      <dsp:nvSpPr>
        <dsp:cNvPr id="0" name=""/>
        <dsp:cNvSpPr/>
      </dsp:nvSpPr>
      <dsp:spPr>
        <a:xfrm>
          <a:off x="4051952" y="402335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11 January 2022</a:t>
          </a:r>
        </a:p>
      </dsp:txBody>
      <dsp:txXfrm>
        <a:off x="4051952" y="402335"/>
        <a:ext cx="1437070" cy="418429"/>
      </dsp:txXfrm>
    </dsp:sp>
    <dsp:sp modelId="{BA01E4DD-75AC-4F7D-BEE8-1E14F66FBF1B}">
      <dsp:nvSpPr>
        <dsp:cNvPr id="0" name=""/>
        <dsp:cNvSpPr/>
      </dsp:nvSpPr>
      <dsp:spPr>
        <a:xfrm>
          <a:off x="3854272" y="820765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3A785-D89D-479B-8E3C-35FB1509FE84}">
      <dsp:nvSpPr>
        <dsp:cNvPr id="0" name=""/>
        <dsp:cNvSpPr/>
      </dsp:nvSpPr>
      <dsp:spPr>
        <a:xfrm>
          <a:off x="3830223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22693-B140-4D0A-B0B7-0D9083710A93}">
      <dsp:nvSpPr>
        <dsp:cNvPr id="0" name=""/>
        <dsp:cNvSpPr/>
      </dsp:nvSpPr>
      <dsp:spPr>
        <a:xfrm rot="18900000">
          <a:off x="4627276" y="3272027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931A3-B99D-4457-AFB3-BA9D3E4DAB90}">
      <dsp:nvSpPr>
        <dsp:cNvPr id="0" name=""/>
        <dsp:cNvSpPr/>
      </dsp:nvSpPr>
      <dsp:spPr>
        <a:xfrm>
          <a:off x="4658333" y="3303084"/>
          <a:ext cx="217448" cy="21744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34C71-24E0-45EE-BD2E-953FD129C77D}">
      <dsp:nvSpPr>
        <dsp:cNvPr id="0" name=""/>
        <dsp:cNvSpPr/>
      </dsp:nvSpPr>
      <dsp:spPr>
        <a:xfrm>
          <a:off x="4964738" y="2011680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House of Lords passed amended Bill back to Commons after third reading</a:t>
          </a:r>
        </a:p>
      </dsp:txBody>
      <dsp:txXfrm>
        <a:off x="4964738" y="2011680"/>
        <a:ext cx="1437070" cy="1190914"/>
      </dsp:txXfrm>
    </dsp:sp>
    <dsp:sp modelId="{C020D3FD-2D3E-4505-83E9-853A14669211}">
      <dsp:nvSpPr>
        <dsp:cNvPr id="0" name=""/>
        <dsp:cNvSpPr/>
      </dsp:nvSpPr>
      <dsp:spPr>
        <a:xfrm>
          <a:off x="4964738" y="3202594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23 March</a:t>
          </a:r>
        </a:p>
      </dsp:txBody>
      <dsp:txXfrm>
        <a:off x="4964738" y="3202594"/>
        <a:ext cx="1437070" cy="418429"/>
      </dsp:txXfrm>
    </dsp:sp>
    <dsp:sp modelId="{8E33AF37-8F6D-430B-8AD5-CCA003B5EAE4}">
      <dsp:nvSpPr>
        <dsp:cNvPr id="0" name=""/>
        <dsp:cNvSpPr/>
      </dsp:nvSpPr>
      <dsp:spPr>
        <a:xfrm>
          <a:off x="4767057" y="2011680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7AF82-FC31-4950-85FE-B2B2DCB61347}">
      <dsp:nvSpPr>
        <dsp:cNvPr id="0" name=""/>
        <dsp:cNvSpPr/>
      </dsp:nvSpPr>
      <dsp:spPr>
        <a:xfrm>
          <a:off x="4743009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56D5E-F553-4AE9-8262-5AFEE3544169}">
      <dsp:nvSpPr>
        <dsp:cNvPr id="0" name=""/>
        <dsp:cNvSpPr/>
      </dsp:nvSpPr>
      <dsp:spPr>
        <a:xfrm rot="8100000">
          <a:off x="5540061" y="471769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4C28A-2395-44C7-B998-6BB42072C948}">
      <dsp:nvSpPr>
        <dsp:cNvPr id="0" name=""/>
        <dsp:cNvSpPr/>
      </dsp:nvSpPr>
      <dsp:spPr>
        <a:xfrm>
          <a:off x="5571118" y="502826"/>
          <a:ext cx="217448" cy="217448"/>
        </a:xfrm>
        <a:prstGeom prst="ellipse">
          <a:avLst/>
        </a:prstGeom>
        <a:solidFill>
          <a:srgbClr val="ED7D30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59B94-2D1E-4496-BE73-28C8CE01972D}">
      <dsp:nvSpPr>
        <dsp:cNvPr id="0" name=""/>
        <dsp:cNvSpPr/>
      </dsp:nvSpPr>
      <dsp:spPr>
        <a:xfrm>
          <a:off x="5877523" y="820765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House of Commons start considering Lords’ amendments (‘ping pong’ stage)</a:t>
          </a:r>
        </a:p>
      </dsp:txBody>
      <dsp:txXfrm>
        <a:off x="5877523" y="820765"/>
        <a:ext cx="1437070" cy="1190914"/>
      </dsp:txXfrm>
    </dsp:sp>
    <dsp:sp modelId="{BDF0595C-5044-4250-8896-752E2FE93ACA}">
      <dsp:nvSpPr>
        <dsp:cNvPr id="0" name=""/>
        <dsp:cNvSpPr/>
      </dsp:nvSpPr>
      <dsp:spPr>
        <a:xfrm>
          <a:off x="5877523" y="402335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30 March</a:t>
          </a:r>
        </a:p>
      </dsp:txBody>
      <dsp:txXfrm>
        <a:off x="5877523" y="402335"/>
        <a:ext cx="1437070" cy="418429"/>
      </dsp:txXfrm>
    </dsp:sp>
    <dsp:sp modelId="{7227C953-03B6-40F9-81B0-6E692975D69B}">
      <dsp:nvSpPr>
        <dsp:cNvPr id="0" name=""/>
        <dsp:cNvSpPr/>
      </dsp:nvSpPr>
      <dsp:spPr>
        <a:xfrm>
          <a:off x="5679843" y="820765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9301E-50B5-44A2-8B09-DEC0E3763D3E}">
      <dsp:nvSpPr>
        <dsp:cNvPr id="0" name=""/>
        <dsp:cNvSpPr/>
      </dsp:nvSpPr>
      <dsp:spPr>
        <a:xfrm>
          <a:off x="5655794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FDC88-0001-4F47-B42A-E04DCDE45E86}">
      <dsp:nvSpPr>
        <dsp:cNvPr id="0" name=""/>
        <dsp:cNvSpPr/>
      </dsp:nvSpPr>
      <dsp:spPr>
        <a:xfrm rot="18900000">
          <a:off x="6452847" y="3272027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DD5BD-23DA-4787-BF02-E78BE7623E01}">
      <dsp:nvSpPr>
        <dsp:cNvPr id="0" name=""/>
        <dsp:cNvSpPr/>
      </dsp:nvSpPr>
      <dsp:spPr>
        <a:xfrm>
          <a:off x="6483904" y="3303084"/>
          <a:ext cx="217448" cy="217448"/>
        </a:xfrm>
        <a:prstGeom prst="ellipse">
          <a:avLst/>
        </a:prstGeom>
        <a:solidFill>
          <a:srgbClr val="C00000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556B4-CB8B-4230-99C4-1757828E47BC}">
      <dsp:nvSpPr>
        <dsp:cNvPr id="0" name=""/>
        <dsp:cNvSpPr/>
      </dsp:nvSpPr>
      <dsp:spPr>
        <a:xfrm>
          <a:off x="6790309" y="2011680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Commons rises for Easter recess</a:t>
          </a:r>
        </a:p>
      </dsp:txBody>
      <dsp:txXfrm>
        <a:off x="6790309" y="2011680"/>
        <a:ext cx="1437070" cy="1190914"/>
      </dsp:txXfrm>
    </dsp:sp>
    <dsp:sp modelId="{6CC7C026-8518-46E8-AFE0-9B93A01A4DC9}">
      <dsp:nvSpPr>
        <dsp:cNvPr id="0" name=""/>
        <dsp:cNvSpPr/>
      </dsp:nvSpPr>
      <dsp:spPr>
        <a:xfrm>
          <a:off x="6790309" y="3202594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31 March</a:t>
          </a:r>
        </a:p>
      </dsp:txBody>
      <dsp:txXfrm>
        <a:off x="6790309" y="3202594"/>
        <a:ext cx="1437070" cy="418429"/>
      </dsp:txXfrm>
    </dsp:sp>
    <dsp:sp modelId="{EC74F818-C99C-4D7D-8A94-33EF54E49BB5}">
      <dsp:nvSpPr>
        <dsp:cNvPr id="0" name=""/>
        <dsp:cNvSpPr/>
      </dsp:nvSpPr>
      <dsp:spPr>
        <a:xfrm>
          <a:off x="6592628" y="2011680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FBBCB-6639-4951-ACA2-07AD746C5DCB}">
      <dsp:nvSpPr>
        <dsp:cNvPr id="0" name=""/>
        <dsp:cNvSpPr/>
      </dsp:nvSpPr>
      <dsp:spPr>
        <a:xfrm>
          <a:off x="6568580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88328-50F2-465B-BEC2-D7A56AC968D5}">
      <dsp:nvSpPr>
        <dsp:cNvPr id="0" name=""/>
        <dsp:cNvSpPr/>
      </dsp:nvSpPr>
      <dsp:spPr>
        <a:xfrm rot="8100000">
          <a:off x="7365632" y="471769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A9B5-E5E6-4A4F-977E-E09748EDA9C5}">
      <dsp:nvSpPr>
        <dsp:cNvPr id="0" name=""/>
        <dsp:cNvSpPr/>
      </dsp:nvSpPr>
      <dsp:spPr>
        <a:xfrm>
          <a:off x="7396689" y="502826"/>
          <a:ext cx="217448" cy="217448"/>
        </a:xfrm>
        <a:prstGeom prst="ellipse">
          <a:avLst/>
        </a:prstGeom>
        <a:solidFill>
          <a:srgbClr val="C00000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3B7BA-988D-40AF-A8A6-7FD43746E65D}">
      <dsp:nvSpPr>
        <dsp:cNvPr id="0" name=""/>
        <dsp:cNvSpPr/>
      </dsp:nvSpPr>
      <dsp:spPr>
        <a:xfrm>
          <a:off x="7703095" y="820765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Commons returns from Easter recess</a:t>
          </a:r>
        </a:p>
      </dsp:txBody>
      <dsp:txXfrm>
        <a:off x="7703095" y="820765"/>
        <a:ext cx="1437070" cy="1190914"/>
      </dsp:txXfrm>
    </dsp:sp>
    <dsp:sp modelId="{AF668BFA-F05F-48C8-8479-50DD41D6D1D5}">
      <dsp:nvSpPr>
        <dsp:cNvPr id="0" name=""/>
        <dsp:cNvSpPr/>
      </dsp:nvSpPr>
      <dsp:spPr>
        <a:xfrm>
          <a:off x="7703095" y="402335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19 April</a:t>
          </a:r>
        </a:p>
      </dsp:txBody>
      <dsp:txXfrm>
        <a:off x="7703095" y="402335"/>
        <a:ext cx="1437070" cy="418429"/>
      </dsp:txXfrm>
    </dsp:sp>
    <dsp:sp modelId="{28F7B6F8-3659-4BFD-B1AF-DC0BE6ABBE49}">
      <dsp:nvSpPr>
        <dsp:cNvPr id="0" name=""/>
        <dsp:cNvSpPr/>
      </dsp:nvSpPr>
      <dsp:spPr>
        <a:xfrm>
          <a:off x="7505414" y="820765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CC87D-7059-4073-9B90-91E6648DC67D}">
      <dsp:nvSpPr>
        <dsp:cNvPr id="0" name=""/>
        <dsp:cNvSpPr/>
      </dsp:nvSpPr>
      <dsp:spPr>
        <a:xfrm>
          <a:off x="7481365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60BE7-F221-4987-98DE-B6A291F7DDAB}">
      <dsp:nvSpPr>
        <dsp:cNvPr id="0" name=""/>
        <dsp:cNvSpPr/>
      </dsp:nvSpPr>
      <dsp:spPr>
        <a:xfrm rot="18900000">
          <a:off x="8278418" y="3272027"/>
          <a:ext cx="279562" cy="27956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61212-6B69-484E-81C2-300A4E11BBA6}">
      <dsp:nvSpPr>
        <dsp:cNvPr id="0" name=""/>
        <dsp:cNvSpPr/>
      </dsp:nvSpPr>
      <dsp:spPr>
        <a:xfrm>
          <a:off x="8309475" y="3303084"/>
          <a:ext cx="217448" cy="217448"/>
        </a:xfrm>
        <a:prstGeom prst="ellipse">
          <a:avLst/>
        </a:prstGeom>
        <a:solidFill>
          <a:srgbClr val="C00000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1E5A7-9F6B-4274-AAF3-1F7572522D3C}">
      <dsp:nvSpPr>
        <dsp:cNvPr id="0" name=""/>
        <dsp:cNvSpPr/>
      </dsp:nvSpPr>
      <dsp:spPr>
        <a:xfrm>
          <a:off x="8615880" y="2011680"/>
          <a:ext cx="1437070" cy="11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Royal Assent</a:t>
          </a:r>
        </a:p>
      </dsp:txBody>
      <dsp:txXfrm>
        <a:off x="8615880" y="2011680"/>
        <a:ext cx="1437070" cy="1190914"/>
      </dsp:txXfrm>
    </dsp:sp>
    <dsp:sp modelId="{AF9335D2-58EC-42FF-8708-061CA124ECFC}">
      <dsp:nvSpPr>
        <dsp:cNvPr id="0" name=""/>
        <dsp:cNvSpPr/>
      </dsp:nvSpPr>
      <dsp:spPr>
        <a:xfrm>
          <a:off x="8615880" y="3202594"/>
          <a:ext cx="1437070" cy="41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May 2022?</a:t>
          </a:r>
        </a:p>
      </dsp:txBody>
      <dsp:txXfrm>
        <a:off x="8615880" y="3202594"/>
        <a:ext cx="1437070" cy="418429"/>
      </dsp:txXfrm>
    </dsp:sp>
    <dsp:sp modelId="{5A7D0917-1342-48CF-8D93-7BADEC419D75}">
      <dsp:nvSpPr>
        <dsp:cNvPr id="0" name=""/>
        <dsp:cNvSpPr/>
      </dsp:nvSpPr>
      <dsp:spPr>
        <a:xfrm>
          <a:off x="8418199" y="2011680"/>
          <a:ext cx="0" cy="11909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1C10F-4A4D-4514-9D9D-BE001D56E813}">
      <dsp:nvSpPr>
        <dsp:cNvPr id="0" name=""/>
        <dsp:cNvSpPr/>
      </dsp:nvSpPr>
      <dsp:spPr>
        <a:xfrm>
          <a:off x="8394151" y="1974021"/>
          <a:ext cx="71165" cy="7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E447-568F-4ACA-9AF8-E1C717BCF28E}">
      <dsp:nvSpPr>
        <dsp:cNvPr id="0" name=""/>
        <dsp:cNvSpPr/>
      </dsp:nvSpPr>
      <dsp:spPr>
        <a:xfrm>
          <a:off x="1208502" y="1211"/>
          <a:ext cx="1340100" cy="67005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Prevention</a:t>
          </a:r>
        </a:p>
      </dsp:txBody>
      <dsp:txXfrm>
        <a:off x="1228127" y="20836"/>
        <a:ext cx="1300850" cy="630800"/>
      </dsp:txXfrm>
    </dsp:sp>
    <dsp:sp modelId="{079DD89C-5D44-4B22-8DF0-19186E844F95}">
      <dsp:nvSpPr>
        <dsp:cNvPr id="0" name=""/>
        <dsp:cNvSpPr/>
      </dsp:nvSpPr>
      <dsp:spPr>
        <a:xfrm>
          <a:off x="1342512" y="671261"/>
          <a:ext cx="134010" cy="502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37"/>
              </a:lnTo>
              <a:lnTo>
                <a:pt x="134010" y="50253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EE51A-D379-4E3E-A38F-3EDB92C4117B}">
      <dsp:nvSpPr>
        <dsp:cNvPr id="0" name=""/>
        <dsp:cNvSpPr/>
      </dsp:nvSpPr>
      <dsp:spPr>
        <a:xfrm>
          <a:off x="1476522" y="838774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COVID backlog</a:t>
          </a:r>
        </a:p>
      </dsp:txBody>
      <dsp:txXfrm>
        <a:off x="1496147" y="858399"/>
        <a:ext cx="1032830" cy="630800"/>
      </dsp:txXfrm>
    </dsp:sp>
    <dsp:sp modelId="{8B4D8FEA-BACD-4A86-A48F-340102259717}">
      <dsp:nvSpPr>
        <dsp:cNvPr id="0" name=""/>
        <dsp:cNvSpPr/>
      </dsp:nvSpPr>
      <dsp:spPr>
        <a:xfrm>
          <a:off x="1342512" y="671261"/>
          <a:ext cx="134010" cy="134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00"/>
              </a:lnTo>
              <a:lnTo>
                <a:pt x="134010" y="134010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2CBCD-55A6-4F9D-A369-F73770C2468D}">
      <dsp:nvSpPr>
        <dsp:cNvPr id="0" name=""/>
        <dsp:cNvSpPr/>
      </dsp:nvSpPr>
      <dsp:spPr>
        <a:xfrm>
          <a:off x="1476522" y="1676337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Community Diagnostic Centres</a:t>
          </a:r>
        </a:p>
      </dsp:txBody>
      <dsp:txXfrm>
        <a:off x="1496147" y="1695962"/>
        <a:ext cx="1032830" cy="630800"/>
      </dsp:txXfrm>
    </dsp:sp>
    <dsp:sp modelId="{531BBFAD-E822-463A-BD0F-2AED34EF1A9F}">
      <dsp:nvSpPr>
        <dsp:cNvPr id="0" name=""/>
        <dsp:cNvSpPr/>
      </dsp:nvSpPr>
      <dsp:spPr>
        <a:xfrm>
          <a:off x="1342512" y="671261"/>
          <a:ext cx="134010" cy="21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63"/>
              </a:lnTo>
              <a:lnTo>
                <a:pt x="134010" y="217766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157F8-E46B-4A3A-8848-58FC3A38A6E0}">
      <dsp:nvSpPr>
        <dsp:cNvPr id="0" name=""/>
        <dsp:cNvSpPr/>
      </dsp:nvSpPr>
      <dsp:spPr>
        <a:xfrm>
          <a:off x="1476522" y="2513900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Vaccination</a:t>
          </a:r>
        </a:p>
      </dsp:txBody>
      <dsp:txXfrm>
        <a:off x="1496147" y="2533525"/>
        <a:ext cx="1032830" cy="630800"/>
      </dsp:txXfrm>
    </dsp:sp>
    <dsp:sp modelId="{A0E9DFC4-9AC0-4482-B383-8985F5B0D5FD}">
      <dsp:nvSpPr>
        <dsp:cNvPr id="0" name=""/>
        <dsp:cNvSpPr/>
      </dsp:nvSpPr>
      <dsp:spPr>
        <a:xfrm>
          <a:off x="1342512" y="671261"/>
          <a:ext cx="134010" cy="301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226"/>
              </a:lnTo>
              <a:lnTo>
                <a:pt x="134010" y="301522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2C5F0-A802-440C-9871-4C87613B3EE6}">
      <dsp:nvSpPr>
        <dsp:cNvPr id="0" name=""/>
        <dsp:cNvSpPr/>
      </dsp:nvSpPr>
      <dsp:spPr>
        <a:xfrm>
          <a:off x="1476522" y="3351463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Cardiovascular disease</a:t>
          </a:r>
        </a:p>
      </dsp:txBody>
      <dsp:txXfrm>
        <a:off x="1496147" y="3371088"/>
        <a:ext cx="1032830" cy="630800"/>
      </dsp:txXfrm>
    </dsp:sp>
    <dsp:sp modelId="{D3E26305-DE31-43C1-9AA1-A0EC9D6EC9FC}">
      <dsp:nvSpPr>
        <dsp:cNvPr id="0" name=""/>
        <dsp:cNvSpPr/>
      </dsp:nvSpPr>
      <dsp:spPr>
        <a:xfrm>
          <a:off x="2883628" y="1211"/>
          <a:ext cx="1340100" cy="67005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Personalisation</a:t>
          </a:r>
        </a:p>
      </dsp:txBody>
      <dsp:txXfrm>
        <a:off x="2903253" y="20836"/>
        <a:ext cx="1300850" cy="630800"/>
      </dsp:txXfrm>
    </dsp:sp>
    <dsp:sp modelId="{81161D10-58B4-4D5D-9052-515491EAF38C}">
      <dsp:nvSpPr>
        <dsp:cNvPr id="0" name=""/>
        <dsp:cNvSpPr/>
      </dsp:nvSpPr>
      <dsp:spPr>
        <a:xfrm>
          <a:off x="3017638" y="671261"/>
          <a:ext cx="134010" cy="502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37"/>
              </a:lnTo>
              <a:lnTo>
                <a:pt x="134010" y="50253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F91F2-81E3-432E-AD2B-7F5F29C03FB5}">
      <dsp:nvSpPr>
        <dsp:cNvPr id="0" name=""/>
        <dsp:cNvSpPr/>
      </dsp:nvSpPr>
      <dsp:spPr>
        <a:xfrm>
          <a:off x="3151648" y="838774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Personalised budgets</a:t>
          </a:r>
        </a:p>
      </dsp:txBody>
      <dsp:txXfrm>
        <a:off x="3171273" y="858399"/>
        <a:ext cx="1032830" cy="630800"/>
      </dsp:txXfrm>
    </dsp:sp>
    <dsp:sp modelId="{4F5265C1-F6B1-474C-80E1-1A738E21E54F}">
      <dsp:nvSpPr>
        <dsp:cNvPr id="0" name=""/>
        <dsp:cNvSpPr/>
      </dsp:nvSpPr>
      <dsp:spPr>
        <a:xfrm>
          <a:off x="3017638" y="671261"/>
          <a:ext cx="134010" cy="134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00"/>
              </a:lnTo>
              <a:lnTo>
                <a:pt x="134010" y="134010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CAACD-612D-44F9-9B7F-2CD8590BA5FE}">
      <dsp:nvSpPr>
        <dsp:cNvPr id="0" name=""/>
        <dsp:cNvSpPr/>
      </dsp:nvSpPr>
      <dsp:spPr>
        <a:xfrm>
          <a:off x="3151648" y="1676337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Patient voice</a:t>
          </a:r>
        </a:p>
      </dsp:txBody>
      <dsp:txXfrm>
        <a:off x="3171273" y="1695962"/>
        <a:ext cx="1032830" cy="630800"/>
      </dsp:txXfrm>
    </dsp:sp>
    <dsp:sp modelId="{C70DA4DD-FCFA-48AE-B4F0-C918348A3A46}">
      <dsp:nvSpPr>
        <dsp:cNvPr id="0" name=""/>
        <dsp:cNvSpPr/>
      </dsp:nvSpPr>
      <dsp:spPr>
        <a:xfrm>
          <a:off x="3017638" y="671261"/>
          <a:ext cx="134010" cy="21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63"/>
              </a:lnTo>
              <a:lnTo>
                <a:pt x="134010" y="217766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6AAF-F923-4D04-9C6D-25693F5DDA30}">
      <dsp:nvSpPr>
        <dsp:cNvPr id="0" name=""/>
        <dsp:cNvSpPr/>
      </dsp:nvSpPr>
      <dsp:spPr>
        <a:xfrm>
          <a:off x="3151648" y="2513900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to Choose</a:t>
          </a:r>
        </a:p>
      </dsp:txBody>
      <dsp:txXfrm>
        <a:off x="3171273" y="2533525"/>
        <a:ext cx="1032830" cy="630800"/>
      </dsp:txXfrm>
    </dsp:sp>
    <dsp:sp modelId="{DF08AAAC-8E5D-4ADE-9AEE-C9EE1F085E62}">
      <dsp:nvSpPr>
        <dsp:cNvPr id="0" name=""/>
        <dsp:cNvSpPr/>
      </dsp:nvSpPr>
      <dsp:spPr>
        <a:xfrm>
          <a:off x="3017638" y="671261"/>
          <a:ext cx="134010" cy="301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226"/>
              </a:lnTo>
              <a:lnTo>
                <a:pt x="134010" y="301522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CE0CE-036A-4506-ACB2-9CEF5D985AF3}">
      <dsp:nvSpPr>
        <dsp:cNvPr id="0" name=""/>
        <dsp:cNvSpPr/>
      </dsp:nvSpPr>
      <dsp:spPr>
        <a:xfrm>
          <a:off x="3151648" y="3351463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Digital first</a:t>
          </a:r>
        </a:p>
      </dsp:txBody>
      <dsp:txXfrm>
        <a:off x="3171273" y="3371088"/>
        <a:ext cx="1032830" cy="630800"/>
      </dsp:txXfrm>
    </dsp:sp>
    <dsp:sp modelId="{0D3AE13A-2170-4779-9539-E8FD02173618}">
      <dsp:nvSpPr>
        <dsp:cNvPr id="0" name=""/>
        <dsp:cNvSpPr/>
      </dsp:nvSpPr>
      <dsp:spPr>
        <a:xfrm>
          <a:off x="4558754" y="1211"/>
          <a:ext cx="1340100" cy="67005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Performance</a:t>
          </a:r>
        </a:p>
      </dsp:txBody>
      <dsp:txXfrm>
        <a:off x="4578379" y="20836"/>
        <a:ext cx="1300850" cy="630800"/>
      </dsp:txXfrm>
    </dsp:sp>
    <dsp:sp modelId="{C032F470-B4EB-4990-949B-7EB74FAB08DB}">
      <dsp:nvSpPr>
        <dsp:cNvPr id="0" name=""/>
        <dsp:cNvSpPr/>
      </dsp:nvSpPr>
      <dsp:spPr>
        <a:xfrm>
          <a:off x="4692764" y="671261"/>
          <a:ext cx="134010" cy="502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37"/>
              </a:lnTo>
              <a:lnTo>
                <a:pt x="134010" y="50253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7D447-22AD-4346-9544-63579C3C9B20}">
      <dsp:nvSpPr>
        <dsp:cNvPr id="0" name=""/>
        <dsp:cNvSpPr/>
      </dsp:nvSpPr>
      <dsp:spPr>
        <a:xfrm>
          <a:off x="4826774" y="838774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Big data &amp; AI</a:t>
          </a:r>
        </a:p>
      </dsp:txBody>
      <dsp:txXfrm>
        <a:off x="4846399" y="858399"/>
        <a:ext cx="1032830" cy="630800"/>
      </dsp:txXfrm>
    </dsp:sp>
    <dsp:sp modelId="{467388B1-405F-488C-B5A3-26C889B4B369}">
      <dsp:nvSpPr>
        <dsp:cNvPr id="0" name=""/>
        <dsp:cNvSpPr/>
      </dsp:nvSpPr>
      <dsp:spPr>
        <a:xfrm>
          <a:off x="4692764" y="671261"/>
          <a:ext cx="134010" cy="134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00"/>
              </a:lnTo>
              <a:lnTo>
                <a:pt x="134010" y="134010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F6395-1517-4704-9D86-B245BF3EAD75}">
      <dsp:nvSpPr>
        <dsp:cNvPr id="0" name=""/>
        <dsp:cNvSpPr/>
      </dsp:nvSpPr>
      <dsp:spPr>
        <a:xfrm>
          <a:off x="4826774" y="1676337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Partnerships for reform</a:t>
          </a:r>
        </a:p>
      </dsp:txBody>
      <dsp:txXfrm>
        <a:off x="4846399" y="1695962"/>
        <a:ext cx="1032830" cy="630800"/>
      </dsp:txXfrm>
    </dsp:sp>
    <dsp:sp modelId="{74A379AF-77F9-4953-A904-8E165A9FAB57}">
      <dsp:nvSpPr>
        <dsp:cNvPr id="0" name=""/>
        <dsp:cNvSpPr/>
      </dsp:nvSpPr>
      <dsp:spPr>
        <a:xfrm>
          <a:off x="6233879" y="1211"/>
          <a:ext cx="1340100" cy="67005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People</a:t>
          </a:r>
        </a:p>
      </dsp:txBody>
      <dsp:txXfrm>
        <a:off x="6253504" y="20836"/>
        <a:ext cx="1300850" cy="630800"/>
      </dsp:txXfrm>
    </dsp:sp>
    <dsp:sp modelId="{7D0A516E-7B88-4A5B-AE03-9D52892C5630}">
      <dsp:nvSpPr>
        <dsp:cNvPr id="0" name=""/>
        <dsp:cNvSpPr/>
      </dsp:nvSpPr>
      <dsp:spPr>
        <a:xfrm>
          <a:off x="6367889" y="671261"/>
          <a:ext cx="134010" cy="502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37"/>
              </a:lnTo>
              <a:lnTo>
                <a:pt x="134010" y="50253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EC3E5-9C43-42C2-AEA4-D3F4C45A491F}">
      <dsp:nvSpPr>
        <dsp:cNvPr id="0" name=""/>
        <dsp:cNvSpPr/>
      </dsp:nvSpPr>
      <dsp:spPr>
        <a:xfrm>
          <a:off x="6501899" y="838774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Long-term workforce plan</a:t>
          </a:r>
        </a:p>
      </dsp:txBody>
      <dsp:txXfrm>
        <a:off x="6521524" y="858399"/>
        <a:ext cx="1032830" cy="630800"/>
      </dsp:txXfrm>
    </dsp:sp>
    <dsp:sp modelId="{5D7F54FE-8A3F-4887-A9A8-190E96ECD7D8}">
      <dsp:nvSpPr>
        <dsp:cNvPr id="0" name=""/>
        <dsp:cNvSpPr/>
      </dsp:nvSpPr>
      <dsp:spPr>
        <a:xfrm>
          <a:off x="6367889" y="671261"/>
          <a:ext cx="134010" cy="134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00"/>
              </a:lnTo>
              <a:lnTo>
                <a:pt x="134010" y="134010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900C9-B852-4680-89FB-91CDF402A340}">
      <dsp:nvSpPr>
        <dsp:cNvPr id="0" name=""/>
        <dsp:cNvSpPr/>
      </dsp:nvSpPr>
      <dsp:spPr>
        <a:xfrm>
          <a:off x="6501899" y="1676337"/>
          <a:ext cx="1072080" cy="670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Leadership review</a:t>
          </a:r>
        </a:p>
      </dsp:txBody>
      <dsp:txXfrm>
        <a:off x="6521524" y="1695962"/>
        <a:ext cx="1032830" cy="630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7977A-B8AF-4933-B124-C9AA80103D57}">
      <dsp:nvSpPr>
        <dsp:cNvPr id="0" name=""/>
        <dsp:cNvSpPr/>
      </dsp:nvSpPr>
      <dsp:spPr>
        <a:xfrm>
          <a:off x="0" y="44820"/>
          <a:ext cx="9950823" cy="1789227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0F4C81"/>
              </a:solidFill>
            </a:rPr>
            <a:t>Integrated Care Board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rgbClr val="0F4C81"/>
              </a:solidFill>
            </a:rPr>
            <a:t>Statutory body</a:t>
          </a:r>
          <a:r>
            <a:rPr lang="en-GB" sz="1500" kern="1200" dirty="0">
              <a:solidFill>
                <a:srgbClr val="0F4C81"/>
              </a:solidFill>
            </a:rPr>
            <a:t> under the Bill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Must have a Chair and at least 2 non-executive directors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plus Chief Executive, Chief Finance Officer, Chief Nursing Officer and Chief Medical Officer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plus at least 1 member nominated by each of providers, primary care &amp; local govt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Chair and Chief Executive appointed by NHS England</a:t>
          </a:r>
        </a:p>
      </dsp:txBody>
      <dsp:txXfrm>
        <a:off x="2169087" y="44820"/>
        <a:ext cx="7781735" cy="1789227"/>
      </dsp:txXfrm>
    </dsp:sp>
    <dsp:sp modelId="{A6048D0B-39D9-46D2-ACB2-DD1746BC1A81}">
      <dsp:nvSpPr>
        <dsp:cNvPr id="0" name=""/>
        <dsp:cNvSpPr/>
      </dsp:nvSpPr>
      <dsp:spPr>
        <a:xfrm>
          <a:off x="426091" y="172016"/>
          <a:ext cx="1495827" cy="1445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3DFAA-75C0-4DC8-8B10-7B984055949A}">
      <dsp:nvSpPr>
        <dsp:cNvPr id="0" name=""/>
        <dsp:cNvSpPr/>
      </dsp:nvSpPr>
      <dsp:spPr>
        <a:xfrm>
          <a:off x="0" y="1968150"/>
          <a:ext cx="9950823" cy="1789227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0F4C81"/>
              </a:solidFill>
            </a:rPr>
            <a:t>Integrated Care Partnership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rgbClr val="0F4C81"/>
              </a:solidFill>
            </a:rPr>
            <a:t>Statutory joint committee</a:t>
          </a:r>
          <a:r>
            <a:rPr lang="en-GB" sz="1500" kern="1200" dirty="0">
              <a:solidFill>
                <a:srgbClr val="0F4C81"/>
              </a:solidFill>
            </a:rPr>
            <a:t> between NHS and Local Govt under the Bill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One member appointed by ICB and by each local authority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Other members appointed by ICP locally</a:t>
          </a:r>
        </a:p>
        <a:p>
          <a:pPr marL="114300" lvl="1" indent="-180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F4C81"/>
              </a:solidFill>
            </a:rPr>
            <a:t>Charged with preparing ‘integrated care strategy’ for ICS</a:t>
          </a:r>
        </a:p>
      </dsp:txBody>
      <dsp:txXfrm>
        <a:off x="2169087" y="1968150"/>
        <a:ext cx="7781735" cy="1789227"/>
      </dsp:txXfrm>
    </dsp:sp>
    <dsp:sp modelId="{39E50FB5-A7F8-4AFC-B8AB-C65C70660272}">
      <dsp:nvSpPr>
        <dsp:cNvPr id="0" name=""/>
        <dsp:cNvSpPr/>
      </dsp:nvSpPr>
      <dsp:spPr>
        <a:xfrm>
          <a:off x="426091" y="2140166"/>
          <a:ext cx="1495827" cy="1445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E8E31-7351-497B-AB0A-17AB304D0C10}">
      <dsp:nvSpPr>
        <dsp:cNvPr id="0" name=""/>
        <dsp:cNvSpPr/>
      </dsp:nvSpPr>
      <dsp:spPr>
        <a:xfrm>
          <a:off x="8687" y="728387"/>
          <a:ext cx="2596564" cy="2215193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1. Understanding and documenting service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400" kern="1200" dirty="0"/>
            <a:t>Shared understanding of the services required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Simple charts &amp; maps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Getting the right people in the room</a:t>
          </a:r>
        </a:p>
      </dsp:txBody>
      <dsp:txXfrm>
        <a:off x="73568" y="793268"/>
        <a:ext cx="2466802" cy="2085431"/>
      </dsp:txXfrm>
    </dsp:sp>
    <dsp:sp modelId="{A5C88F81-BFFE-443C-BCE1-A90AD1D723CD}">
      <dsp:nvSpPr>
        <dsp:cNvPr id="0" name=""/>
        <dsp:cNvSpPr/>
      </dsp:nvSpPr>
      <dsp:spPr>
        <a:xfrm>
          <a:off x="2864908" y="1514010"/>
          <a:ext cx="550471" cy="643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864908" y="1642799"/>
        <a:ext cx="385330" cy="386369"/>
      </dsp:txXfrm>
    </dsp:sp>
    <dsp:sp modelId="{C0E037EF-6265-4C74-A309-B44726DAB19F}">
      <dsp:nvSpPr>
        <dsp:cNvPr id="0" name=""/>
        <dsp:cNvSpPr/>
      </dsp:nvSpPr>
      <dsp:spPr>
        <a:xfrm>
          <a:off x="3643877" y="728387"/>
          <a:ext cx="2596564" cy="2215193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2. Commissioning for patient outcomes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Distinguishing outcomes from inputs and outputs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Why commission for outcomes?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Measuring outcomes using KPIs</a:t>
          </a:r>
        </a:p>
      </dsp:txBody>
      <dsp:txXfrm>
        <a:off x="3708758" y="793268"/>
        <a:ext cx="2466802" cy="2085431"/>
      </dsp:txXfrm>
    </dsp:sp>
    <dsp:sp modelId="{17CEF491-FD6F-4418-961F-C2D579EF1389}">
      <dsp:nvSpPr>
        <dsp:cNvPr id="0" name=""/>
        <dsp:cNvSpPr/>
      </dsp:nvSpPr>
      <dsp:spPr>
        <a:xfrm>
          <a:off x="6500098" y="1514010"/>
          <a:ext cx="550471" cy="643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500098" y="1642799"/>
        <a:ext cx="385330" cy="386369"/>
      </dsp:txXfrm>
    </dsp:sp>
    <dsp:sp modelId="{76E398BE-9A86-468A-91B8-B5C3A6B6DE9F}">
      <dsp:nvSpPr>
        <dsp:cNvPr id="0" name=""/>
        <dsp:cNvSpPr/>
      </dsp:nvSpPr>
      <dsp:spPr>
        <a:xfrm>
          <a:off x="7279067" y="728387"/>
          <a:ext cx="2596564" cy="2215193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3. Costing and benchmarking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Why look at provider costs?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How does provider costing work?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National guidance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Benchmarking efficient costs</a:t>
          </a:r>
        </a:p>
      </dsp:txBody>
      <dsp:txXfrm>
        <a:off x="7343948" y="793268"/>
        <a:ext cx="2466802" cy="20854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197C-88EA-437B-BDAD-4B382471BECC}">
      <dsp:nvSpPr>
        <dsp:cNvPr id="0" name=""/>
        <dsp:cNvSpPr/>
      </dsp:nvSpPr>
      <dsp:spPr>
        <a:xfrm>
          <a:off x="5791" y="1379990"/>
          <a:ext cx="1306737" cy="56160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WHO?</a:t>
          </a:r>
        </a:p>
      </dsp:txBody>
      <dsp:txXfrm>
        <a:off x="5791" y="1379990"/>
        <a:ext cx="1306737" cy="374400"/>
      </dsp:txXfrm>
    </dsp:sp>
    <dsp:sp modelId="{F603066B-A80D-4D7E-A19C-52F7E75AFF91}">
      <dsp:nvSpPr>
        <dsp:cNvPr id="0" name=""/>
        <dsp:cNvSpPr/>
      </dsp:nvSpPr>
      <dsp:spPr>
        <a:xfrm>
          <a:off x="273436" y="1754390"/>
          <a:ext cx="1306737" cy="137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Who is the service for?</a:t>
          </a:r>
        </a:p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What is the patient cohort?</a:t>
          </a:r>
        </a:p>
      </dsp:txBody>
      <dsp:txXfrm>
        <a:off x="311709" y="1792663"/>
        <a:ext cx="1230191" cy="1303322"/>
      </dsp:txXfrm>
    </dsp:sp>
    <dsp:sp modelId="{0E52F582-141C-47D2-BD26-68FB48788DEB}">
      <dsp:nvSpPr>
        <dsp:cNvPr id="0" name=""/>
        <dsp:cNvSpPr/>
      </dsp:nvSpPr>
      <dsp:spPr>
        <a:xfrm>
          <a:off x="1510625" y="1404520"/>
          <a:ext cx="419965" cy="32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510625" y="1469588"/>
        <a:ext cx="322363" cy="195203"/>
      </dsp:txXfrm>
    </dsp:sp>
    <dsp:sp modelId="{9F798D4F-C3C4-407C-863F-3372F378E0DF}">
      <dsp:nvSpPr>
        <dsp:cNvPr id="0" name=""/>
        <dsp:cNvSpPr/>
      </dsp:nvSpPr>
      <dsp:spPr>
        <a:xfrm>
          <a:off x="2104916" y="1379990"/>
          <a:ext cx="1306737" cy="56160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WHY?</a:t>
          </a:r>
        </a:p>
      </dsp:txBody>
      <dsp:txXfrm>
        <a:off x="2104916" y="1379990"/>
        <a:ext cx="1306737" cy="374400"/>
      </dsp:txXfrm>
    </dsp:sp>
    <dsp:sp modelId="{D4F42DD6-77B0-4739-91CF-1C34F7506990}">
      <dsp:nvSpPr>
        <dsp:cNvPr id="0" name=""/>
        <dsp:cNvSpPr/>
      </dsp:nvSpPr>
      <dsp:spPr>
        <a:xfrm>
          <a:off x="2372561" y="1754390"/>
          <a:ext cx="1306737" cy="137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Why deliver in this way?</a:t>
          </a:r>
        </a:p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What is the national or local evidence?</a:t>
          </a:r>
        </a:p>
      </dsp:txBody>
      <dsp:txXfrm>
        <a:off x="2410834" y="1792663"/>
        <a:ext cx="1230191" cy="1303322"/>
      </dsp:txXfrm>
    </dsp:sp>
    <dsp:sp modelId="{D26BEADD-DA44-4E42-8063-F11EF5123125}">
      <dsp:nvSpPr>
        <dsp:cNvPr id="0" name=""/>
        <dsp:cNvSpPr/>
      </dsp:nvSpPr>
      <dsp:spPr>
        <a:xfrm>
          <a:off x="3609750" y="1404520"/>
          <a:ext cx="419965" cy="32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609750" y="1469588"/>
        <a:ext cx="322363" cy="195203"/>
      </dsp:txXfrm>
    </dsp:sp>
    <dsp:sp modelId="{533C6261-3E5B-40E4-A9A7-4EF73CB4B5DF}">
      <dsp:nvSpPr>
        <dsp:cNvPr id="0" name=""/>
        <dsp:cNvSpPr/>
      </dsp:nvSpPr>
      <dsp:spPr>
        <a:xfrm>
          <a:off x="4204040" y="1379990"/>
          <a:ext cx="1306737" cy="56160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HOW?</a:t>
          </a:r>
        </a:p>
      </dsp:txBody>
      <dsp:txXfrm>
        <a:off x="4204040" y="1379990"/>
        <a:ext cx="1306737" cy="374400"/>
      </dsp:txXfrm>
    </dsp:sp>
    <dsp:sp modelId="{C555C39F-B942-455E-A73E-C8C22BDB44F7}">
      <dsp:nvSpPr>
        <dsp:cNvPr id="0" name=""/>
        <dsp:cNvSpPr/>
      </dsp:nvSpPr>
      <dsp:spPr>
        <a:xfrm>
          <a:off x="4471685" y="1754390"/>
          <a:ext cx="1306737" cy="137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How do patients get referred in?</a:t>
          </a:r>
        </a:p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How do they get discharged?</a:t>
          </a:r>
        </a:p>
      </dsp:txBody>
      <dsp:txXfrm>
        <a:off x="4509958" y="1792663"/>
        <a:ext cx="1230191" cy="1303322"/>
      </dsp:txXfrm>
    </dsp:sp>
    <dsp:sp modelId="{CE3C12CF-6418-45DC-9D6D-CB11F26B1EC2}">
      <dsp:nvSpPr>
        <dsp:cNvPr id="0" name=""/>
        <dsp:cNvSpPr/>
      </dsp:nvSpPr>
      <dsp:spPr>
        <a:xfrm>
          <a:off x="5708875" y="1404520"/>
          <a:ext cx="419965" cy="32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5708875" y="1469588"/>
        <a:ext cx="322363" cy="195203"/>
      </dsp:txXfrm>
    </dsp:sp>
    <dsp:sp modelId="{FE7EFF00-0977-43FF-AEDA-006A8887B546}">
      <dsp:nvSpPr>
        <dsp:cNvPr id="0" name=""/>
        <dsp:cNvSpPr/>
      </dsp:nvSpPr>
      <dsp:spPr>
        <a:xfrm>
          <a:off x="6303165" y="1379990"/>
          <a:ext cx="1306737" cy="56160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WHAT?</a:t>
          </a:r>
        </a:p>
      </dsp:txBody>
      <dsp:txXfrm>
        <a:off x="6303165" y="1379990"/>
        <a:ext cx="1306737" cy="374400"/>
      </dsp:txXfrm>
    </dsp:sp>
    <dsp:sp modelId="{CAA53EA2-1331-4A95-80DD-1281511B39D0}">
      <dsp:nvSpPr>
        <dsp:cNvPr id="0" name=""/>
        <dsp:cNvSpPr/>
      </dsp:nvSpPr>
      <dsp:spPr>
        <a:xfrm>
          <a:off x="6570810" y="1754390"/>
          <a:ext cx="1306737" cy="137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What is the best clinical practice?</a:t>
          </a:r>
        </a:p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What are the pathway stages?</a:t>
          </a:r>
        </a:p>
      </dsp:txBody>
      <dsp:txXfrm>
        <a:off x="6609083" y="1792663"/>
        <a:ext cx="1230191" cy="1303322"/>
      </dsp:txXfrm>
    </dsp:sp>
    <dsp:sp modelId="{2290E04D-9827-48D0-A4EC-451F409F051E}">
      <dsp:nvSpPr>
        <dsp:cNvPr id="0" name=""/>
        <dsp:cNvSpPr/>
      </dsp:nvSpPr>
      <dsp:spPr>
        <a:xfrm>
          <a:off x="7807999" y="1404520"/>
          <a:ext cx="419965" cy="32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7807999" y="1469588"/>
        <a:ext cx="322363" cy="195203"/>
      </dsp:txXfrm>
    </dsp:sp>
    <dsp:sp modelId="{1BAE99D0-A069-446C-9B31-4CCCDD30EEC0}">
      <dsp:nvSpPr>
        <dsp:cNvPr id="0" name=""/>
        <dsp:cNvSpPr/>
      </dsp:nvSpPr>
      <dsp:spPr>
        <a:xfrm>
          <a:off x="8402289" y="1379990"/>
          <a:ext cx="1306737" cy="561600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WHERE?</a:t>
          </a:r>
        </a:p>
      </dsp:txBody>
      <dsp:txXfrm>
        <a:off x="8402289" y="1379990"/>
        <a:ext cx="1306737" cy="374400"/>
      </dsp:txXfrm>
    </dsp:sp>
    <dsp:sp modelId="{C28B7948-6809-48C5-9337-887E8C4F2EFE}">
      <dsp:nvSpPr>
        <dsp:cNvPr id="0" name=""/>
        <dsp:cNvSpPr/>
      </dsp:nvSpPr>
      <dsp:spPr>
        <a:xfrm>
          <a:off x="8669934" y="1754390"/>
          <a:ext cx="1306737" cy="137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F4C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80000" lvl="1" indent="-1800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Where will the service be delivered?</a:t>
          </a:r>
        </a:p>
      </dsp:txBody>
      <dsp:txXfrm>
        <a:off x="8708207" y="1792663"/>
        <a:ext cx="1230191" cy="1303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3B703-185E-4436-9224-69284EDBF62A}">
      <dsp:nvSpPr>
        <dsp:cNvPr id="0" name=""/>
        <dsp:cNvSpPr/>
      </dsp:nvSpPr>
      <dsp:spPr>
        <a:xfrm>
          <a:off x="5448" y="1174794"/>
          <a:ext cx="1860976" cy="935996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NHS England</a:t>
          </a:r>
        </a:p>
      </dsp:txBody>
      <dsp:txXfrm>
        <a:off x="32862" y="1202208"/>
        <a:ext cx="1806148" cy="881168"/>
      </dsp:txXfrm>
    </dsp:sp>
    <dsp:sp modelId="{EFDEA39F-B798-4D14-8A8B-EBFC160E7E43}">
      <dsp:nvSpPr>
        <dsp:cNvPr id="0" name=""/>
        <dsp:cNvSpPr/>
      </dsp:nvSpPr>
      <dsp:spPr>
        <a:xfrm>
          <a:off x="1866425" y="1617304"/>
          <a:ext cx="665615" cy="50976"/>
        </a:xfrm>
        <a:custGeom>
          <a:avLst/>
          <a:gdLst/>
          <a:ahLst/>
          <a:cxnLst/>
          <a:rect l="0" t="0" r="0" b="0"/>
          <a:pathLst>
            <a:path>
              <a:moveTo>
                <a:pt x="0" y="25488"/>
              </a:moveTo>
              <a:lnTo>
                <a:pt x="665615" y="2548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82592" y="1626152"/>
        <a:ext cx="33280" cy="33280"/>
      </dsp:txXfrm>
    </dsp:sp>
    <dsp:sp modelId="{6FBAB82F-3CA5-4C68-8274-F8590607ADB9}">
      <dsp:nvSpPr>
        <dsp:cNvPr id="0" name=""/>
        <dsp:cNvSpPr/>
      </dsp:nvSpPr>
      <dsp:spPr>
        <a:xfrm>
          <a:off x="2532040" y="1174794"/>
          <a:ext cx="1860976" cy="935996"/>
        </a:xfrm>
        <a:prstGeom prst="roundRect">
          <a:avLst>
            <a:gd name="adj" fmla="val 10000"/>
          </a:avLst>
        </a:prstGeom>
        <a:solidFill>
          <a:srgbClr val="0F4C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ICB</a:t>
          </a:r>
          <a:endParaRPr lang="en-GB" sz="2000" kern="1200" dirty="0"/>
        </a:p>
      </dsp:txBody>
      <dsp:txXfrm>
        <a:off x="2559454" y="1202208"/>
        <a:ext cx="1806148" cy="881168"/>
      </dsp:txXfrm>
    </dsp:sp>
    <dsp:sp modelId="{F22444A6-2FEF-439E-9860-98080E53301B}">
      <dsp:nvSpPr>
        <dsp:cNvPr id="0" name=""/>
        <dsp:cNvSpPr/>
      </dsp:nvSpPr>
      <dsp:spPr>
        <a:xfrm>
          <a:off x="4393017" y="1617304"/>
          <a:ext cx="828614" cy="50976"/>
        </a:xfrm>
        <a:custGeom>
          <a:avLst/>
          <a:gdLst/>
          <a:ahLst/>
          <a:cxnLst/>
          <a:rect l="0" t="0" r="0" b="0"/>
          <a:pathLst>
            <a:path>
              <a:moveTo>
                <a:pt x="0" y="25488"/>
              </a:moveTo>
              <a:lnTo>
                <a:pt x="828614" y="2548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86608" y="1622077"/>
        <a:ext cx="41430" cy="41430"/>
      </dsp:txXfrm>
    </dsp:sp>
    <dsp:sp modelId="{108F55FC-F600-4899-9351-A9B5701123B6}">
      <dsp:nvSpPr>
        <dsp:cNvPr id="0" name=""/>
        <dsp:cNvSpPr/>
      </dsp:nvSpPr>
      <dsp:spPr>
        <a:xfrm>
          <a:off x="5221631" y="1177548"/>
          <a:ext cx="1860976" cy="93048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Place-Based     Joint Committee</a:t>
          </a:r>
        </a:p>
      </dsp:txBody>
      <dsp:txXfrm>
        <a:off x="5248884" y="1204801"/>
        <a:ext cx="1806470" cy="875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D6D0ED-C87F-4E67-9A16-41A5774A4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5F1EC-3446-40F6-A0BE-95498689F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7A53D-7ACA-4D82-947B-AB9F192D3264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DBBC3-CA04-4AB3-990B-ACCC34DE32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E026-5DAC-434C-A15F-CD7B504E8B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1AFF7-69A8-4923-8549-0083299FD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57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A2AA-B6CE-4A54-A751-A054B2D8E072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C14A-FE16-4EB9-A050-54600292D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5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C14A-FE16-4EB9-A050-54600292DB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8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C14A-FE16-4EB9-A050-54600292DB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8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8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8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9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1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0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0E46-57CD-4492-89BB-154E16C333D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4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7112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F4C8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6218" y="3340867"/>
            <a:ext cx="10058400" cy="74901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B&amp;m_logo">
            <a:extLst>
              <a:ext uri="{FF2B5EF4-FFF2-40B4-BE49-F238E27FC236}">
                <a16:creationId xmlns:a16="http://schemas.microsoft.com/office/drawing/2014/main" id="{402824EB-E974-4328-9A9F-2D216353F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4" y="5343716"/>
            <a:ext cx="37099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5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5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9C212-233F-4D28-95F5-7E1C7EBB151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91" y="6279279"/>
            <a:ext cx="4134783" cy="4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1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83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rgbClr val="0F4C8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1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6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32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7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8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0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27F6C8-4712-40B9-8616-63599D7BA10B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40244D-FA30-4DA8-87F4-F5ADD9475AC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 descr="B&amp;m_logo">
            <a:extLst>
              <a:ext uri="{FF2B5EF4-FFF2-40B4-BE49-F238E27FC236}">
                <a16:creationId xmlns:a16="http://schemas.microsoft.com/office/drawing/2014/main" id="{CAAD7AA7-25B8-4332-9C95-1AE0077713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99" y="5972708"/>
            <a:ext cx="2050256" cy="29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F4C8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csu.nhs.uk/news/stps-must-develop-collaboration-partners-help-support-emerging-accountable-care-system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wp-content/uploads/2021/06/B0886_Interim-guidance-on-the-functions-and-governance-of-the-integrated-care-board-August-2021.pdf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england.nhs.uk/wp-content/uploads/2021/06/B0886_Interim-guidance-on-the-functions-and-governance-of-the-integrated-care-board-August-2021.pdf" TargetMode="Externa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06/B0754-working-together-at-scale-guidance-on-provider-collaborativ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06/B0754-working-together-at-scale-guidance-on-provider-collaborativ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06/B0754-working-together-at-scale-guidance-on-provider-collaborativ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06/B0660-ics-implementation-guidance-on-thriving-plac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igital.nhs.uk/data-and-information/publications/statistical/nhs-outcomes-framewo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odel.nhs.u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3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01/integrating-care-next-steps-to-building-strong-and-effective-integrated-care-system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commissioning/wp-content/uploads/sites/12/2021/07/PAR817-NHS-England-and-NHS-Improvements-direct-commissioning-function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aileyandmoore.com/resources/training-slides/" TargetMode="External"/><Relationship Id="rId2" Type="http://schemas.openxmlformats.org/officeDocument/2006/relationships/hyperlink" Target="mailto:info@baileyandmoor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DBA86FD8-B3AB-4707-B910-D97D3C37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59"/>
            <a:ext cx="32004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6600" b="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Brave New World</a:t>
            </a:r>
          </a:p>
        </p:txBody>
      </p:sp>
      <p:pic>
        <p:nvPicPr>
          <p:cNvPr id="6" name="Content Placeholder 5" descr="Solo journey">
            <a:extLst>
              <a:ext uri="{FF2B5EF4-FFF2-40B4-BE49-F238E27FC236}">
                <a16:creationId xmlns:a16="http://schemas.microsoft.com/office/drawing/2014/main" id="{AB34A9E9-BBDD-407A-81B7-2405F324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/>
          <a:stretch/>
        </p:blipFill>
        <p:spPr>
          <a:xfrm>
            <a:off x="4093028" y="20459"/>
            <a:ext cx="8098972" cy="5811242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CE2F51-5413-458D-9082-C6D603414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 dirty="0">
                <a:latin typeface="+mn-lt"/>
                <a:ea typeface="+mn-ea"/>
                <a:cs typeface="+mn-cs"/>
              </a:rPr>
              <a:t>Life in the NHS after the Health and Care Bill</a:t>
            </a:r>
          </a:p>
        </p:txBody>
      </p:sp>
      <p:pic>
        <p:nvPicPr>
          <p:cNvPr id="9" name="Picture 13" descr="B&amp;m_logo">
            <a:extLst>
              <a:ext uri="{FF2B5EF4-FFF2-40B4-BE49-F238E27FC236}">
                <a16:creationId xmlns:a16="http://schemas.microsoft.com/office/drawing/2014/main" id="{40E47984-6958-401A-8820-514E0D6B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00" y="6038504"/>
            <a:ext cx="37099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6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A74F-A6EE-4FD8-AAD6-BC30BCEB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525779"/>
            <a:ext cx="3324687" cy="5806441"/>
          </a:xfrm>
        </p:spPr>
        <p:txBody>
          <a:bodyPr anchor="t">
            <a:normAutofit/>
          </a:bodyPr>
          <a:lstStyle/>
          <a:p>
            <a:r>
              <a:rPr lang="en-GB" sz="4800"/>
              <a:t>Integrated Care Systems, Boards &amp; Partnerships</a:t>
            </a:r>
            <a:endParaRPr lang="en-GB" sz="4800" dirty="0"/>
          </a:p>
        </p:txBody>
      </p:sp>
      <p:pic>
        <p:nvPicPr>
          <p:cNvPr id="4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A9E7863-DCAA-4D6A-837E-738945EC8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871"/>
          <a:stretch/>
        </p:blipFill>
        <p:spPr>
          <a:xfrm>
            <a:off x="4540853" y="1026008"/>
            <a:ext cx="7193947" cy="4435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227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E58E-541F-445C-AE60-875E29D73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3779" y="501009"/>
            <a:ext cx="3200400" cy="4891088"/>
          </a:xfrm>
        </p:spPr>
        <p:txBody>
          <a:bodyPr anchor="t">
            <a:normAutofit/>
          </a:bodyPr>
          <a:lstStyle/>
          <a:p>
            <a:r>
              <a:rPr lang="en-GB" sz="5300" dirty="0"/>
              <a:t>Integrated Care Systems</a:t>
            </a:r>
            <a:br>
              <a:rPr lang="en-GB" sz="5300" dirty="0"/>
            </a:br>
            <a:br>
              <a:rPr lang="en-GB" sz="4400" dirty="0"/>
            </a:br>
            <a:endParaRPr lang="en-GB"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7E77AC-30F6-456C-A7D9-46D4F7F22313}"/>
              </a:ext>
            </a:extLst>
          </p:cNvPr>
          <p:cNvSpPr/>
          <p:nvPr/>
        </p:nvSpPr>
        <p:spPr>
          <a:xfrm>
            <a:off x="4303059" y="197364"/>
            <a:ext cx="7145162" cy="5958841"/>
          </a:xfrm>
          <a:prstGeom prst="roundRect">
            <a:avLst/>
          </a:prstGeom>
          <a:ln>
            <a:solidFill>
              <a:srgbClr val="0F4C8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City">
            <a:extLst>
              <a:ext uri="{FF2B5EF4-FFF2-40B4-BE49-F238E27FC236}">
                <a16:creationId xmlns:a16="http://schemas.microsoft.com/office/drawing/2014/main" id="{5064E440-D3BF-4C09-8FA6-F7A2B951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337" y="165986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95CC5-A6DC-48E0-BBF6-702D0B47D712}"/>
              </a:ext>
            </a:extLst>
          </p:cNvPr>
          <p:cNvSpPr txBox="1"/>
          <p:nvPr/>
        </p:nvSpPr>
        <p:spPr>
          <a:xfrm>
            <a:off x="6286348" y="965352"/>
            <a:ext cx="157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NHS England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0A98E2-7B8E-4579-919B-F29B4C2A68AB}"/>
              </a:ext>
            </a:extLst>
          </p:cNvPr>
          <p:cNvSpPr/>
          <p:nvPr/>
        </p:nvSpPr>
        <p:spPr>
          <a:xfrm>
            <a:off x="4975412" y="1408790"/>
            <a:ext cx="5791200" cy="434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NHS England regions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9C80E0-C347-46AD-AAF9-23E6B7313522}"/>
              </a:ext>
            </a:extLst>
          </p:cNvPr>
          <p:cNvSpPr/>
          <p:nvPr/>
        </p:nvSpPr>
        <p:spPr>
          <a:xfrm>
            <a:off x="5773270" y="2064720"/>
            <a:ext cx="4177553" cy="35473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/>
              <a:t>Integrated Care Systems</a:t>
            </a:r>
            <a:endParaRPr lang="en-GB" dirty="0"/>
          </a:p>
        </p:txBody>
      </p:sp>
      <p:pic>
        <p:nvPicPr>
          <p:cNvPr id="15" name="Graphic 14" descr="Meeting">
            <a:extLst>
              <a:ext uri="{FF2B5EF4-FFF2-40B4-BE49-F238E27FC236}">
                <a16:creationId xmlns:a16="http://schemas.microsoft.com/office/drawing/2014/main" id="{6DDCD47C-E75C-45AD-A264-E4A581D17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8995" y="2581470"/>
            <a:ext cx="612000" cy="612000"/>
          </a:xfrm>
          <a:prstGeom prst="rect">
            <a:avLst/>
          </a:prstGeom>
        </p:spPr>
      </p:pic>
      <p:pic>
        <p:nvPicPr>
          <p:cNvPr id="16" name="Graphic 15" descr="Hospital">
            <a:extLst>
              <a:ext uri="{FF2B5EF4-FFF2-40B4-BE49-F238E27FC236}">
                <a16:creationId xmlns:a16="http://schemas.microsoft.com/office/drawing/2014/main" id="{124733C8-D05A-4E93-BAAE-124832A47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7663" y="3230396"/>
            <a:ext cx="634096" cy="634096"/>
          </a:xfrm>
          <a:prstGeom prst="rect">
            <a:avLst/>
          </a:prstGeom>
        </p:spPr>
      </p:pic>
      <p:pic>
        <p:nvPicPr>
          <p:cNvPr id="17" name="Graphic 16" descr="Doctor">
            <a:extLst>
              <a:ext uri="{FF2B5EF4-FFF2-40B4-BE49-F238E27FC236}">
                <a16:creationId xmlns:a16="http://schemas.microsoft.com/office/drawing/2014/main" id="{1F379DEC-A69E-4E81-97AF-8EC2FA7C51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0031" y="4604671"/>
            <a:ext cx="564852" cy="564852"/>
          </a:xfrm>
          <a:prstGeom prst="rect">
            <a:avLst/>
          </a:prstGeom>
        </p:spPr>
      </p:pic>
      <p:pic>
        <p:nvPicPr>
          <p:cNvPr id="18" name="Graphic 17" descr="Ambulance">
            <a:extLst>
              <a:ext uri="{FF2B5EF4-FFF2-40B4-BE49-F238E27FC236}">
                <a16:creationId xmlns:a16="http://schemas.microsoft.com/office/drawing/2014/main" id="{AFB6781C-0143-41CB-A7CC-5FC7EE0F5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86153" y="3367505"/>
            <a:ext cx="621923" cy="62192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F97599-F299-4282-9187-FED92001D602}"/>
              </a:ext>
            </a:extLst>
          </p:cNvPr>
          <p:cNvSpPr/>
          <p:nvPr/>
        </p:nvSpPr>
        <p:spPr>
          <a:xfrm>
            <a:off x="7214784" y="4609550"/>
            <a:ext cx="1779762" cy="798219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6A57BE-8EC9-4FAA-A313-3F5B524EDEBE}"/>
              </a:ext>
            </a:extLst>
          </p:cNvPr>
          <p:cNvSpPr txBox="1"/>
          <p:nvPr/>
        </p:nvSpPr>
        <p:spPr>
          <a:xfrm>
            <a:off x="8253370" y="4714369"/>
            <a:ext cx="736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primary care networks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B1AE64B-6BA9-4893-A4E6-1A0EFAD3898D}"/>
              </a:ext>
            </a:extLst>
          </p:cNvPr>
          <p:cNvSpPr/>
          <p:nvPr/>
        </p:nvSpPr>
        <p:spPr>
          <a:xfrm>
            <a:off x="6289041" y="3236251"/>
            <a:ext cx="1743402" cy="1127814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E659FD-CCDB-4B31-9789-5F9A8531BC94}"/>
              </a:ext>
            </a:extLst>
          </p:cNvPr>
          <p:cNvSpPr txBox="1"/>
          <p:nvPr/>
        </p:nvSpPr>
        <p:spPr>
          <a:xfrm>
            <a:off x="7143520" y="3895362"/>
            <a:ext cx="9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provider collaboratives</a:t>
            </a:r>
          </a:p>
        </p:txBody>
      </p:sp>
      <p:pic>
        <p:nvPicPr>
          <p:cNvPr id="28" name="Graphic 27" descr="Clipboard Mixed">
            <a:extLst>
              <a:ext uri="{FF2B5EF4-FFF2-40B4-BE49-F238E27FC236}">
                <a16:creationId xmlns:a16="http://schemas.microsoft.com/office/drawing/2014/main" id="{8B49AABA-F8AB-49C7-96C9-5BF2D392F4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95553" y="208521"/>
            <a:ext cx="808016" cy="808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F12737F-27A9-40D4-8F5D-902F675D9F33}"/>
              </a:ext>
            </a:extLst>
          </p:cNvPr>
          <p:cNvSpPr txBox="1"/>
          <p:nvPr/>
        </p:nvSpPr>
        <p:spPr>
          <a:xfrm>
            <a:off x="7784775" y="965352"/>
            <a:ext cx="251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Care Quality Commission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EBEF091-0121-4D5C-B2AE-44D0AC2F1E37}"/>
              </a:ext>
            </a:extLst>
          </p:cNvPr>
          <p:cNvSpPr/>
          <p:nvPr/>
        </p:nvSpPr>
        <p:spPr>
          <a:xfrm>
            <a:off x="8148076" y="3465148"/>
            <a:ext cx="1530552" cy="1001519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B02C51-AD3B-4AAF-8B50-8D6CC7881275}"/>
              </a:ext>
            </a:extLst>
          </p:cNvPr>
          <p:cNvSpPr txBox="1"/>
          <p:nvPr/>
        </p:nvSpPr>
        <p:spPr>
          <a:xfrm>
            <a:off x="8238661" y="4029646"/>
            <a:ext cx="92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place-based partnerships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3F0CD-4F2D-42F8-9B34-E013F25B9702}"/>
              </a:ext>
            </a:extLst>
          </p:cNvPr>
          <p:cNvSpPr txBox="1"/>
          <p:nvPr/>
        </p:nvSpPr>
        <p:spPr>
          <a:xfrm>
            <a:off x="7105842" y="2852283"/>
            <a:ext cx="41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ICB</a:t>
            </a:r>
          </a:p>
        </p:txBody>
      </p:sp>
      <p:pic>
        <p:nvPicPr>
          <p:cNvPr id="30" name="Graphic 29" descr="Doctor">
            <a:extLst>
              <a:ext uri="{FF2B5EF4-FFF2-40B4-BE49-F238E27FC236}">
                <a16:creationId xmlns:a16="http://schemas.microsoft.com/office/drawing/2014/main" id="{D55B0945-8A42-441C-B3C9-D63CD2E77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0279" y="4696848"/>
            <a:ext cx="564852" cy="564852"/>
          </a:xfrm>
          <a:prstGeom prst="rect">
            <a:avLst/>
          </a:prstGeom>
        </p:spPr>
      </p:pic>
      <p:pic>
        <p:nvPicPr>
          <p:cNvPr id="31" name="Graphic 30" descr="Doctor">
            <a:extLst>
              <a:ext uri="{FF2B5EF4-FFF2-40B4-BE49-F238E27FC236}">
                <a16:creationId xmlns:a16="http://schemas.microsoft.com/office/drawing/2014/main" id="{C9786E71-7206-40A5-9207-B24B56524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4471" y="4811835"/>
            <a:ext cx="568764" cy="564852"/>
          </a:xfrm>
          <a:prstGeom prst="rect">
            <a:avLst/>
          </a:prstGeom>
        </p:spPr>
      </p:pic>
      <p:pic>
        <p:nvPicPr>
          <p:cNvPr id="38" name="Graphic 37" descr="Doctor">
            <a:extLst>
              <a:ext uri="{FF2B5EF4-FFF2-40B4-BE49-F238E27FC236}">
                <a16:creationId xmlns:a16="http://schemas.microsoft.com/office/drawing/2014/main" id="{B6F7260A-2E90-4BBA-96D7-BFD301DF44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7301" y="3944915"/>
            <a:ext cx="514215" cy="514215"/>
          </a:xfrm>
          <a:prstGeom prst="rect">
            <a:avLst/>
          </a:prstGeom>
        </p:spPr>
      </p:pic>
      <p:pic>
        <p:nvPicPr>
          <p:cNvPr id="37" name="Graphic 36" descr="Meeting">
            <a:extLst>
              <a:ext uri="{FF2B5EF4-FFF2-40B4-BE49-F238E27FC236}">
                <a16:creationId xmlns:a16="http://schemas.microsoft.com/office/drawing/2014/main" id="{DAF807A3-2D50-4412-BC80-F9FF32F39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9131" y="2583079"/>
            <a:ext cx="612000" cy="61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1CF78D-3B7A-4E1A-927F-396D27841E07}"/>
              </a:ext>
            </a:extLst>
          </p:cNvPr>
          <p:cNvSpPr txBox="1"/>
          <p:nvPr/>
        </p:nvSpPr>
        <p:spPr>
          <a:xfrm>
            <a:off x="8245287" y="2849543"/>
            <a:ext cx="41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ICP</a:t>
            </a:r>
          </a:p>
        </p:txBody>
      </p:sp>
      <p:pic>
        <p:nvPicPr>
          <p:cNvPr id="41" name="Graphic 40" descr="Hospital">
            <a:extLst>
              <a:ext uri="{FF2B5EF4-FFF2-40B4-BE49-F238E27FC236}">
                <a16:creationId xmlns:a16="http://schemas.microsoft.com/office/drawing/2014/main" id="{6BBF6A86-67E9-4C85-B05F-D14B9A2D4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6404" y="3743673"/>
            <a:ext cx="634096" cy="634096"/>
          </a:xfrm>
          <a:prstGeom prst="rect">
            <a:avLst/>
          </a:prstGeom>
        </p:spPr>
      </p:pic>
      <p:pic>
        <p:nvPicPr>
          <p:cNvPr id="9" name="Graphic 8" descr="Medicine with solid fill">
            <a:extLst>
              <a:ext uri="{FF2B5EF4-FFF2-40B4-BE49-F238E27FC236}">
                <a16:creationId xmlns:a16="http://schemas.microsoft.com/office/drawing/2014/main" id="{7F2F9A0F-28F8-4BCA-A2FA-B5F4E2691C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77530" y="3510032"/>
            <a:ext cx="519614" cy="519614"/>
          </a:xfrm>
          <a:prstGeom prst="rect">
            <a:avLst/>
          </a:prstGeom>
        </p:spPr>
      </p:pic>
      <p:pic>
        <p:nvPicPr>
          <p:cNvPr id="42" name="Graphic 41" descr="Hospital">
            <a:extLst>
              <a:ext uri="{FF2B5EF4-FFF2-40B4-BE49-F238E27FC236}">
                <a16:creationId xmlns:a16="http://schemas.microsoft.com/office/drawing/2014/main" id="{6DA35C97-9D62-4D21-94E3-1E917203C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6597" y="3418024"/>
            <a:ext cx="634096" cy="6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en-US" dirty="0"/>
              <a:t>Integrated Care Boards &amp; Partnerships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9D4E80-CBDF-44A8-9502-1AC0123C8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493135"/>
              </p:ext>
            </p:extLst>
          </p:nvPr>
        </p:nvGraphicFramePr>
        <p:xfrm>
          <a:off x="1204857" y="1847804"/>
          <a:ext cx="9950823" cy="375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00FEBE-AD94-41FD-95D4-B9DCD817D307}"/>
              </a:ext>
            </a:extLst>
          </p:cNvPr>
          <p:cNvSpPr txBox="1"/>
          <p:nvPr/>
        </p:nvSpPr>
        <p:spPr>
          <a:xfrm>
            <a:off x="1097280" y="5716544"/>
            <a:ext cx="10058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hlinkClick r:id="rId8"/>
              </a:rPr>
              <a:t>https://www.england.nhs.uk/wp-content/uploads/2021/06/B0886_Interim-guidance-on-the-functions-and-governance-of-the-integrated-care-board-August-2021.pdf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4000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en-US" dirty="0"/>
              <a:t>Integrated Care Boards &amp; Partnerships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0FEBE-AD94-41FD-95D4-B9DCD817D307}"/>
              </a:ext>
            </a:extLst>
          </p:cNvPr>
          <p:cNvSpPr txBox="1"/>
          <p:nvPr/>
        </p:nvSpPr>
        <p:spPr>
          <a:xfrm>
            <a:off x="1097280" y="5599646"/>
            <a:ext cx="10058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hlinkClick r:id="rId3"/>
              </a:rPr>
              <a:t>https://www.england.nhs.uk/wp-content/uploads/2021/06/B0886_Interim-guidance-on-the-functions-and-governance-of-the-integrated-care-board-August-2021.pdf</a:t>
            </a:r>
            <a:endParaRPr lang="en-GB" sz="11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7A6D28-AB6F-433E-8DFA-98B245F7479D}"/>
              </a:ext>
            </a:extLst>
          </p:cNvPr>
          <p:cNvSpPr/>
          <p:nvPr/>
        </p:nvSpPr>
        <p:spPr>
          <a:xfrm>
            <a:off x="1970075" y="2002723"/>
            <a:ext cx="3960000" cy="2124000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Integrated Care Board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D56477-50EE-4936-BD21-15A2B41F2125}"/>
              </a:ext>
            </a:extLst>
          </p:cNvPr>
          <p:cNvSpPr/>
          <p:nvPr/>
        </p:nvSpPr>
        <p:spPr>
          <a:xfrm>
            <a:off x="6742661" y="2000919"/>
            <a:ext cx="3960000" cy="2124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Integrated Care Partnership</a:t>
            </a:r>
          </a:p>
        </p:txBody>
      </p:sp>
      <p:pic>
        <p:nvPicPr>
          <p:cNvPr id="10" name="Graphic 9" descr="Doctor male with solid fill">
            <a:extLst>
              <a:ext uri="{FF2B5EF4-FFF2-40B4-BE49-F238E27FC236}">
                <a16:creationId xmlns:a16="http://schemas.microsoft.com/office/drawing/2014/main" id="{9F9DCBD8-E282-4AA9-B153-AEEF5A69C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4445" y="4463531"/>
            <a:ext cx="914400" cy="914400"/>
          </a:xfrm>
          <a:prstGeom prst="rect">
            <a:avLst/>
          </a:prstGeom>
        </p:spPr>
      </p:pic>
      <p:pic>
        <p:nvPicPr>
          <p:cNvPr id="12" name="Graphic 11" descr="Hospital with solid fill">
            <a:extLst>
              <a:ext uri="{FF2B5EF4-FFF2-40B4-BE49-F238E27FC236}">
                <a16:creationId xmlns:a16="http://schemas.microsoft.com/office/drawing/2014/main" id="{D9C2DD38-9CA5-4192-9356-AC61C4076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0803" y="4492648"/>
            <a:ext cx="914400" cy="914400"/>
          </a:xfrm>
          <a:prstGeom prst="rect">
            <a:avLst/>
          </a:prstGeom>
        </p:spPr>
      </p:pic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729DCF07-8354-4466-9CE5-4453C433E1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9628" y="4507372"/>
            <a:ext cx="914400" cy="914400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F30C4B3-2D7F-4361-94E7-77D2AC71F238}"/>
              </a:ext>
            </a:extLst>
          </p:cNvPr>
          <p:cNvSpPr/>
          <p:nvPr/>
        </p:nvSpPr>
        <p:spPr>
          <a:xfrm>
            <a:off x="2065553" y="2619258"/>
            <a:ext cx="900000" cy="54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Chair</a:t>
            </a:r>
            <a:endParaRPr lang="en-GB" sz="1100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4F90E50-05EF-4CBA-8DAC-0729E3ADA01A}"/>
              </a:ext>
            </a:extLst>
          </p:cNvPr>
          <p:cNvSpPr/>
          <p:nvPr/>
        </p:nvSpPr>
        <p:spPr>
          <a:xfrm>
            <a:off x="3002295" y="2619258"/>
            <a:ext cx="900000" cy="54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Chief Exec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2D732B0-136E-480B-AC55-EB6DE3BA96AC}"/>
              </a:ext>
            </a:extLst>
          </p:cNvPr>
          <p:cNvSpPr/>
          <p:nvPr/>
        </p:nvSpPr>
        <p:spPr>
          <a:xfrm>
            <a:off x="3939037" y="2619258"/>
            <a:ext cx="900000" cy="54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3 x Execs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418CE0D-A56A-44A0-94F4-2D15B03DCC1F}"/>
              </a:ext>
            </a:extLst>
          </p:cNvPr>
          <p:cNvSpPr/>
          <p:nvPr/>
        </p:nvSpPr>
        <p:spPr>
          <a:xfrm>
            <a:off x="4875779" y="2619258"/>
            <a:ext cx="900000" cy="54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2 x NEDs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3C7EE401-21A2-4F8A-BCAF-84B5EECC462E}"/>
              </a:ext>
            </a:extLst>
          </p:cNvPr>
          <p:cNvSpPr/>
          <p:nvPr/>
        </p:nvSpPr>
        <p:spPr>
          <a:xfrm>
            <a:off x="2518273" y="3237598"/>
            <a:ext cx="900000" cy="540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PC rep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638AFBF-6F7D-4A16-95AE-F525C0BB531A}"/>
              </a:ext>
            </a:extLst>
          </p:cNvPr>
          <p:cNvSpPr/>
          <p:nvPr/>
        </p:nvSpPr>
        <p:spPr>
          <a:xfrm>
            <a:off x="3505345" y="3243171"/>
            <a:ext cx="900000" cy="540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Provider rep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0A5F269-2541-4D39-BAC3-8A04B473F7D3}"/>
              </a:ext>
            </a:extLst>
          </p:cNvPr>
          <p:cNvSpPr/>
          <p:nvPr/>
        </p:nvSpPr>
        <p:spPr>
          <a:xfrm>
            <a:off x="4492417" y="3226266"/>
            <a:ext cx="900000" cy="5400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LA rep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3F6F07F-DB15-4C47-A983-9A44300606E2}"/>
              </a:ext>
            </a:extLst>
          </p:cNvPr>
          <p:cNvSpPr/>
          <p:nvPr/>
        </p:nvSpPr>
        <p:spPr>
          <a:xfrm>
            <a:off x="7184400" y="2637248"/>
            <a:ext cx="900000" cy="54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Chair</a:t>
            </a:r>
            <a:endParaRPr lang="en-GB" sz="1100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4C99070-EC9C-4F5C-A6D3-757CF781A26A}"/>
              </a:ext>
            </a:extLst>
          </p:cNvPr>
          <p:cNvSpPr/>
          <p:nvPr/>
        </p:nvSpPr>
        <p:spPr>
          <a:xfrm>
            <a:off x="7217021" y="3300838"/>
            <a:ext cx="900000" cy="540000"/>
          </a:xfrm>
          <a:prstGeom prst="flowChartConnector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ICB rep</a:t>
            </a:r>
            <a:endParaRPr lang="en-GB" sz="1100" dirty="0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674F1667-DDB6-4C1F-8A4D-F9EC0366FE36}"/>
              </a:ext>
            </a:extLst>
          </p:cNvPr>
          <p:cNvSpPr/>
          <p:nvPr/>
        </p:nvSpPr>
        <p:spPr>
          <a:xfrm>
            <a:off x="8452417" y="3300838"/>
            <a:ext cx="900000" cy="5400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Reps from each LA</a:t>
            </a:r>
            <a:endParaRPr lang="en-GB" sz="1100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AAB42C4-9503-4D95-9019-7F5FDF8CBDA7}"/>
              </a:ext>
            </a:extLst>
          </p:cNvPr>
          <p:cNvSpPr/>
          <p:nvPr/>
        </p:nvSpPr>
        <p:spPr>
          <a:xfrm>
            <a:off x="9649644" y="2637248"/>
            <a:ext cx="900000" cy="5400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?</a:t>
            </a:r>
            <a:endParaRPr lang="en-GB" sz="1100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7FE4172-E400-4EF6-BFE8-936F9CB78E38}"/>
              </a:ext>
            </a:extLst>
          </p:cNvPr>
          <p:cNvSpPr/>
          <p:nvPr/>
        </p:nvSpPr>
        <p:spPr>
          <a:xfrm>
            <a:off x="8417022" y="2619258"/>
            <a:ext cx="900000" cy="5400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?</a:t>
            </a:r>
            <a:endParaRPr lang="en-GB" sz="1100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B8CB6EBE-123F-4497-935F-C981112AAA93}"/>
              </a:ext>
            </a:extLst>
          </p:cNvPr>
          <p:cNvSpPr/>
          <p:nvPr/>
        </p:nvSpPr>
        <p:spPr>
          <a:xfrm>
            <a:off x="9687813" y="3300838"/>
            <a:ext cx="900000" cy="5400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?</a:t>
            </a:r>
            <a:endParaRPr lang="en-GB" sz="11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348495-3755-45AC-9C6F-39AB99CC86A6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2861645" y="3777598"/>
            <a:ext cx="106628" cy="8545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8BE28D-300F-4C5F-B396-0AB3751765C4}"/>
              </a:ext>
            </a:extLst>
          </p:cNvPr>
          <p:cNvCxnSpPr>
            <a:cxnSpLocks/>
            <a:endCxn id="22" idx="4"/>
          </p:cNvCxnSpPr>
          <p:nvPr/>
        </p:nvCxnSpPr>
        <p:spPr>
          <a:xfrm flipH="1" flipV="1">
            <a:off x="3955345" y="3783171"/>
            <a:ext cx="277988" cy="84901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58A151-88D1-4F09-9F39-9EA8337C2A5B}"/>
              </a:ext>
            </a:extLst>
          </p:cNvPr>
          <p:cNvCxnSpPr>
            <a:cxnSpLocks/>
            <a:endCxn id="23" idx="5"/>
          </p:cNvCxnSpPr>
          <p:nvPr/>
        </p:nvCxnSpPr>
        <p:spPr>
          <a:xfrm flipH="1" flipV="1">
            <a:off x="5260615" y="3687185"/>
            <a:ext cx="1091684" cy="101561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A7B306-352C-41E1-BE8E-8B71475F0FAD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6387275" y="3761757"/>
            <a:ext cx="2196944" cy="9410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37D9411-9786-4425-918B-E5FFEF2CB25A}"/>
              </a:ext>
            </a:extLst>
          </p:cNvPr>
          <p:cNvSpPr txBox="1"/>
          <p:nvPr/>
        </p:nvSpPr>
        <p:spPr>
          <a:xfrm>
            <a:off x="1761584" y="459756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Primary Care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ABD4D1-75F0-473E-9882-D4F3DA86BB48}"/>
              </a:ext>
            </a:extLst>
          </p:cNvPr>
          <p:cNvSpPr txBox="1"/>
          <p:nvPr/>
        </p:nvSpPr>
        <p:spPr>
          <a:xfrm>
            <a:off x="4581604" y="4861389"/>
            <a:ext cx="10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Providers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275A9C-AFC7-48D9-9129-A352A1291711}"/>
              </a:ext>
            </a:extLst>
          </p:cNvPr>
          <p:cNvCxnSpPr>
            <a:stCxn id="7" idx="3"/>
            <a:endCxn id="25" idx="2"/>
          </p:cNvCxnSpPr>
          <p:nvPr/>
        </p:nvCxnSpPr>
        <p:spPr>
          <a:xfrm>
            <a:off x="5930075" y="3064723"/>
            <a:ext cx="1286946" cy="506115"/>
          </a:xfrm>
          <a:prstGeom prst="straightConnector1">
            <a:avLst/>
          </a:prstGeom>
          <a:ln w="28575"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78758E-D040-413F-A97A-17CAE431DBF6}"/>
              </a:ext>
            </a:extLst>
          </p:cNvPr>
          <p:cNvSpPr txBox="1"/>
          <p:nvPr/>
        </p:nvSpPr>
        <p:spPr>
          <a:xfrm>
            <a:off x="6753656" y="4621940"/>
            <a:ext cx="124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50726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5320FD-3838-4D8D-B3BE-C1BAB92B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018" y="234252"/>
            <a:ext cx="3297379" cy="4233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EAA74F-A6EE-4FD8-AAD6-BC30BCEB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525779"/>
            <a:ext cx="3324687" cy="5806441"/>
          </a:xfrm>
        </p:spPr>
        <p:txBody>
          <a:bodyPr anchor="t">
            <a:normAutofit/>
          </a:bodyPr>
          <a:lstStyle/>
          <a:p>
            <a:r>
              <a:rPr lang="en-GB" sz="4400" dirty="0"/>
              <a:t>Provider Collaboratives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801E4-342D-47C3-B546-CC4C459A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19" y="2351088"/>
            <a:ext cx="3303256" cy="4233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B9F449-DBA7-435B-9669-3E0D31F6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595" y="2529894"/>
            <a:ext cx="3015889" cy="3638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019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4A7A-A254-4A4F-86DD-DD4AE26D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 Collaboratives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E442-304D-4918-AF13-AB3D193C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900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Acute and MH providers asked to work collaboratively at greater scale</a:t>
            </a:r>
          </a:p>
          <a:p>
            <a:pPr marL="270900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Could be any combination of:</a:t>
            </a:r>
          </a:p>
          <a:p>
            <a:pPr marL="636408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Loose alliance with joint committee(s), possibly joint Board members</a:t>
            </a:r>
          </a:p>
          <a:p>
            <a:pPr marL="636408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Contractual model – lead provider with subcontracted providers</a:t>
            </a:r>
          </a:p>
          <a:p>
            <a:pPr marL="636408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Joint venture model – JV agreement between provider members</a:t>
            </a:r>
          </a:p>
          <a:p>
            <a:pPr marL="636408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Trust mergers/takeovers</a:t>
            </a:r>
          </a:p>
          <a:p>
            <a:pPr marL="270900" lvl="1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Expected that ultimately collaboratives will have ICB’s commissioning functions delegated to them and ICB only deals with ‘strategic’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08306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Provider collaborative example:</a:t>
            </a:r>
            <a:br>
              <a:rPr lang="en-GB" dirty="0"/>
            </a:br>
            <a:r>
              <a:rPr lang="en-GB" dirty="0"/>
              <a:t>loose alliance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051242" y="1864657"/>
            <a:ext cx="1885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Other providers outside collaborative</a:t>
            </a:r>
          </a:p>
          <a:p>
            <a:pPr algn="ctr"/>
            <a:r>
              <a:rPr lang="en-GB" sz="1200" dirty="0"/>
              <a:t>(unplanned activity, planned extra capacity etc)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222061-0E34-436C-8BC8-BF4A7203541B}"/>
              </a:ext>
            </a:extLst>
          </p:cNvPr>
          <p:cNvSpPr/>
          <p:nvPr/>
        </p:nvSpPr>
        <p:spPr>
          <a:xfrm>
            <a:off x="1357256" y="1864657"/>
            <a:ext cx="297628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Integrated Care Board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manages ICS overall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224674-1517-4F6C-B055-EC7239522EAB}"/>
              </a:ext>
            </a:extLst>
          </p:cNvPr>
          <p:cNvSpPr/>
          <p:nvPr/>
        </p:nvSpPr>
        <p:spPr>
          <a:xfrm>
            <a:off x="4973625" y="1864657"/>
            <a:ext cx="348009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F4C8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Provider Collaborative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loose alliance with joint committee(s) and possibly sharing Board members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037EBD-E4F4-4C71-A9F2-1D62CFBEB1A5}"/>
              </a:ext>
            </a:extLst>
          </p:cNvPr>
          <p:cNvSpPr/>
          <p:nvPr/>
        </p:nvSpPr>
        <p:spPr>
          <a:xfrm>
            <a:off x="1997343" y="3034551"/>
            <a:ext cx="1696108" cy="995083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Integrated Care Board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1E15D4-9F84-40AB-B297-9556BB9A2476}"/>
              </a:ext>
            </a:extLst>
          </p:cNvPr>
          <p:cNvSpPr/>
          <p:nvPr/>
        </p:nvSpPr>
        <p:spPr>
          <a:xfrm>
            <a:off x="6045931" y="3854485"/>
            <a:ext cx="1440000" cy="612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Provider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8ECAFF-5F2E-40A5-A5AC-21B0434BFDB9}"/>
              </a:ext>
            </a:extLst>
          </p:cNvPr>
          <p:cNvSpPr/>
          <p:nvPr/>
        </p:nvSpPr>
        <p:spPr>
          <a:xfrm>
            <a:off x="9526023" y="3379604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Non-contracted provider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1A97BD-9141-4C3C-BC26-1DEFD30ED10A}"/>
              </a:ext>
            </a:extLst>
          </p:cNvPr>
          <p:cNvSpPr/>
          <p:nvPr/>
        </p:nvSpPr>
        <p:spPr>
          <a:xfrm>
            <a:off x="9526023" y="4708480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Non-contracted provider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0EDD12-2EB1-4017-9349-2D7F5C8C9F6C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3693451" y="3532093"/>
            <a:ext cx="2352480" cy="628392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CDF5CF-533C-43F6-8ED1-39D4F7321316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>
          <a:xfrm flipV="1">
            <a:off x="7485931" y="3793604"/>
            <a:ext cx="2040092" cy="366881"/>
          </a:xfrm>
          <a:prstGeom prst="straightConnector1">
            <a:avLst/>
          </a:prstGeom>
          <a:ln>
            <a:solidFill>
              <a:srgbClr val="0F4C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4BF1C3-E9AE-4EB3-8CE9-19D32D5680A8}"/>
              </a:ext>
            </a:extLst>
          </p:cNvPr>
          <p:cNvCxnSpPr>
            <a:cxnSpLocks/>
            <a:stCxn id="44" idx="3"/>
            <a:endCxn id="28" idx="1"/>
          </p:cNvCxnSpPr>
          <p:nvPr/>
        </p:nvCxnSpPr>
        <p:spPr>
          <a:xfrm>
            <a:off x="7485931" y="5122480"/>
            <a:ext cx="2040092" cy="0"/>
          </a:xfrm>
          <a:prstGeom prst="straightConnector1">
            <a:avLst/>
          </a:prstGeom>
          <a:ln>
            <a:solidFill>
              <a:srgbClr val="0F4C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AE160C-B51F-460D-B54E-4603221F7DEB}"/>
              </a:ext>
            </a:extLst>
          </p:cNvPr>
          <p:cNvSpPr/>
          <p:nvPr/>
        </p:nvSpPr>
        <p:spPr>
          <a:xfrm>
            <a:off x="6045931" y="2930257"/>
            <a:ext cx="1440000" cy="612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Provider 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63E87D-0911-4A22-BCF8-60B0AD0D4DBF}"/>
              </a:ext>
            </a:extLst>
          </p:cNvPr>
          <p:cNvSpPr/>
          <p:nvPr/>
        </p:nvSpPr>
        <p:spPr>
          <a:xfrm>
            <a:off x="6045931" y="4816480"/>
            <a:ext cx="1440000" cy="612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Provider 3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7C9174-834D-4D8D-BBAA-0D38123A528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>
          <a:xfrm flipV="1">
            <a:off x="3693451" y="3236257"/>
            <a:ext cx="2352480" cy="295836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734EE18-C3A2-474E-962A-7DCB13819D1D}"/>
              </a:ext>
            </a:extLst>
          </p:cNvPr>
          <p:cNvCxnSpPr>
            <a:cxnSpLocks/>
            <a:stCxn id="12" idx="3"/>
            <a:endCxn id="44" idx="1"/>
          </p:cNvCxnSpPr>
          <p:nvPr/>
        </p:nvCxnSpPr>
        <p:spPr>
          <a:xfrm>
            <a:off x="3693451" y="3532093"/>
            <a:ext cx="2352480" cy="1590387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D885DF6B-7BBB-4C9D-AEBF-2A27FF934632}"/>
              </a:ext>
            </a:extLst>
          </p:cNvPr>
          <p:cNvSpPr/>
          <p:nvPr/>
        </p:nvSpPr>
        <p:spPr>
          <a:xfrm>
            <a:off x="8932134" y="458638"/>
            <a:ext cx="2352480" cy="912505"/>
          </a:xfrm>
          <a:prstGeom prst="wedgeRoundRectCallout">
            <a:avLst>
              <a:gd name="adj1" fmla="val -65419"/>
              <a:gd name="adj2" fmla="val 432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dirty="0"/>
              <a:t>Also known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Alliance 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Integrated care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Integrated care providers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1B7D01-73DB-485F-941E-3DF30855643E}"/>
              </a:ext>
            </a:extLst>
          </p:cNvPr>
          <p:cNvSpPr txBox="1"/>
          <p:nvPr/>
        </p:nvSpPr>
        <p:spPr>
          <a:xfrm>
            <a:off x="1264024" y="5716550"/>
            <a:ext cx="98916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hlinkClick r:id="rId3"/>
              </a:rPr>
              <a:t>https://www.england.nhs.uk/wp-content/uploads/2021/06/B0754-working-together-at-scale-guidance-on-provider-collaboratives.pdf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2379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Provider collaborative example:</a:t>
            </a:r>
            <a:br>
              <a:rPr lang="en-GB" dirty="0"/>
            </a:br>
            <a:r>
              <a:rPr lang="en-GB" dirty="0"/>
              <a:t>lead provider model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061320" y="1855692"/>
            <a:ext cx="1903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Other providers outside collaborative</a:t>
            </a:r>
          </a:p>
          <a:p>
            <a:pPr algn="ctr"/>
            <a:r>
              <a:rPr lang="en-GB" sz="1200" dirty="0"/>
              <a:t>(unplanned activity, planned extra capacity etc)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222061-0E34-436C-8BC8-BF4A7203541B}"/>
              </a:ext>
            </a:extLst>
          </p:cNvPr>
          <p:cNvSpPr/>
          <p:nvPr/>
        </p:nvSpPr>
        <p:spPr>
          <a:xfrm>
            <a:off x="1357256" y="1855692"/>
            <a:ext cx="297628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Integrated Care Board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manages ICS overall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224674-1517-4F6C-B055-EC7239522EAB}"/>
              </a:ext>
            </a:extLst>
          </p:cNvPr>
          <p:cNvSpPr/>
          <p:nvPr/>
        </p:nvSpPr>
        <p:spPr>
          <a:xfrm>
            <a:off x="4973625" y="1855692"/>
            <a:ext cx="348009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F4C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Provider Collaborative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Led by one member, who subcontracts to other members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037EBD-E4F4-4C71-A9F2-1D62CFBEB1A5}"/>
              </a:ext>
            </a:extLst>
          </p:cNvPr>
          <p:cNvSpPr/>
          <p:nvPr/>
        </p:nvSpPr>
        <p:spPr>
          <a:xfrm>
            <a:off x="1997343" y="3016621"/>
            <a:ext cx="1692000" cy="995083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Integrated Care Board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1E15D4-9F84-40AB-B297-9556BB9A2476}"/>
              </a:ext>
            </a:extLst>
          </p:cNvPr>
          <p:cNvSpPr/>
          <p:nvPr/>
        </p:nvSpPr>
        <p:spPr>
          <a:xfrm>
            <a:off x="5867671" y="3002616"/>
            <a:ext cx="1692000" cy="995083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 Provider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9546868-B159-4BDF-8B9D-DD12EC5343CE}"/>
              </a:ext>
            </a:extLst>
          </p:cNvPr>
          <p:cNvSpPr/>
          <p:nvPr/>
        </p:nvSpPr>
        <p:spPr>
          <a:xfrm>
            <a:off x="5157416" y="4532893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Sub-contracted provider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E786A8-F83F-47A2-A93E-7263DD5B560F}"/>
              </a:ext>
            </a:extLst>
          </p:cNvPr>
          <p:cNvSpPr/>
          <p:nvPr/>
        </p:nvSpPr>
        <p:spPr>
          <a:xfrm>
            <a:off x="6258118" y="4532893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Sub-contracted provider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847C0F4-FA7E-4B55-B50A-3B9A7165074E}"/>
              </a:ext>
            </a:extLst>
          </p:cNvPr>
          <p:cNvSpPr/>
          <p:nvPr/>
        </p:nvSpPr>
        <p:spPr>
          <a:xfrm>
            <a:off x="7367787" y="4537376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Sub-contracted provider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8ECAFF-5F2E-40A5-A5AC-21B0434BFDB9}"/>
              </a:ext>
            </a:extLst>
          </p:cNvPr>
          <p:cNvSpPr/>
          <p:nvPr/>
        </p:nvSpPr>
        <p:spPr>
          <a:xfrm>
            <a:off x="9545065" y="3086158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Non-contracted provider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1A97BD-9141-4C3C-BC26-1DEFD30ED10A}"/>
              </a:ext>
            </a:extLst>
          </p:cNvPr>
          <p:cNvSpPr/>
          <p:nvPr/>
        </p:nvSpPr>
        <p:spPr>
          <a:xfrm>
            <a:off x="9545065" y="4019529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Non-contracted provider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0EDD12-2EB1-4017-9349-2D7F5C8C9F6C}"/>
              </a:ext>
            </a:extLst>
          </p:cNvPr>
          <p:cNvCxnSpPr>
            <a:stCxn id="12" idx="3"/>
            <a:endCxn id="19" idx="1"/>
          </p:cNvCxnSpPr>
          <p:nvPr/>
        </p:nvCxnSpPr>
        <p:spPr>
          <a:xfrm flipV="1">
            <a:off x="3689343" y="3500158"/>
            <a:ext cx="2178328" cy="14005"/>
          </a:xfrm>
          <a:prstGeom prst="straightConnector1">
            <a:avLst/>
          </a:prstGeom>
          <a:ln w="19050"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AF5F83-120D-484A-BB0C-0DFF116503D1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5625416" y="3997699"/>
            <a:ext cx="1088255" cy="535194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074DBE-CEA5-4092-A111-D6AF23542E63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713671" y="3997699"/>
            <a:ext cx="12447" cy="535194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9A2847-AC05-4270-A04A-CC305B620151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713671" y="3997699"/>
            <a:ext cx="1122116" cy="539677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CDF5CF-533C-43F6-8ED1-39D4F7321316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>
          <a:xfrm>
            <a:off x="7559671" y="3500158"/>
            <a:ext cx="1985394" cy="0"/>
          </a:xfrm>
          <a:prstGeom prst="straightConnector1">
            <a:avLst/>
          </a:prstGeom>
          <a:ln>
            <a:solidFill>
              <a:srgbClr val="0F4C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4BF1C3-E9AE-4EB3-8CE9-19D32D5680A8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>
            <a:off x="7559671" y="3500158"/>
            <a:ext cx="1985394" cy="933371"/>
          </a:xfrm>
          <a:prstGeom prst="straightConnector1">
            <a:avLst/>
          </a:prstGeom>
          <a:ln>
            <a:solidFill>
              <a:srgbClr val="0F4C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7465883-F641-4374-934D-B3C060335F5B}"/>
              </a:ext>
            </a:extLst>
          </p:cNvPr>
          <p:cNvSpPr txBox="1"/>
          <p:nvPr/>
        </p:nvSpPr>
        <p:spPr>
          <a:xfrm>
            <a:off x="1264024" y="5716550"/>
            <a:ext cx="98916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hlinkClick r:id="rId3"/>
              </a:rPr>
              <a:t>https://www.england.nhs.uk/wp-content/uploads/2021/06/B0754-working-together-at-scale-guidance-on-provider-collaboratives.pdf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5195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Provider collaborative example:</a:t>
            </a:r>
            <a:br>
              <a:rPr lang="en-GB" dirty="0"/>
            </a:br>
            <a:r>
              <a:rPr lang="en-GB" dirty="0"/>
              <a:t>joint venture model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051242" y="1873622"/>
            <a:ext cx="1885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Other providers outside collaborative</a:t>
            </a:r>
          </a:p>
          <a:p>
            <a:pPr algn="ctr"/>
            <a:r>
              <a:rPr lang="en-GB" sz="1200" dirty="0"/>
              <a:t>(unplanned activity, planned extra capacity etc)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222061-0E34-436C-8BC8-BF4A7203541B}"/>
              </a:ext>
            </a:extLst>
          </p:cNvPr>
          <p:cNvSpPr/>
          <p:nvPr/>
        </p:nvSpPr>
        <p:spPr>
          <a:xfrm>
            <a:off x="1357256" y="1873622"/>
            <a:ext cx="297628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Integrated Care Board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manages ICS overall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224674-1517-4F6C-B055-EC7239522EAB}"/>
              </a:ext>
            </a:extLst>
          </p:cNvPr>
          <p:cNvSpPr/>
          <p:nvPr/>
        </p:nvSpPr>
        <p:spPr>
          <a:xfrm>
            <a:off x="4973625" y="1873622"/>
            <a:ext cx="348009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F4C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Provider Collaborative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Joint Venture governed by a JV agreement and with a distinct identity… tends to end up with joint committees/Boards, then Trust merger!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037EBD-E4F4-4C71-A9F2-1D62CFBEB1A5}"/>
              </a:ext>
            </a:extLst>
          </p:cNvPr>
          <p:cNvSpPr/>
          <p:nvPr/>
        </p:nvSpPr>
        <p:spPr>
          <a:xfrm>
            <a:off x="1997343" y="3274356"/>
            <a:ext cx="1696108" cy="995083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Integrated Care Board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1E15D4-9F84-40AB-B297-9556BB9A2476}"/>
              </a:ext>
            </a:extLst>
          </p:cNvPr>
          <p:cNvSpPr/>
          <p:nvPr/>
        </p:nvSpPr>
        <p:spPr>
          <a:xfrm>
            <a:off x="6051175" y="3957719"/>
            <a:ext cx="1440000" cy="612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Provider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8ECAFF-5F2E-40A5-A5AC-21B0434BFDB9}"/>
              </a:ext>
            </a:extLst>
          </p:cNvPr>
          <p:cNvSpPr/>
          <p:nvPr/>
        </p:nvSpPr>
        <p:spPr>
          <a:xfrm>
            <a:off x="9526022" y="3357899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Non-contracted provider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1A97BD-9141-4C3C-BC26-1DEFD30ED10A}"/>
              </a:ext>
            </a:extLst>
          </p:cNvPr>
          <p:cNvSpPr/>
          <p:nvPr/>
        </p:nvSpPr>
        <p:spPr>
          <a:xfrm>
            <a:off x="9545065" y="4694925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Non-contracted provider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CDF5CF-533C-43F6-8ED1-39D4F7321316}"/>
              </a:ext>
            </a:extLst>
          </p:cNvPr>
          <p:cNvCxnSpPr>
            <a:cxnSpLocks/>
            <a:stCxn id="17" idx="3"/>
            <a:endCxn id="27" idx="1"/>
          </p:cNvCxnSpPr>
          <p:nvPr/>
        </p:nvCxnSpPr>
        <p:spPr>
          <a:xfrm>
            <a:off x="8453717" y="3771899"/>
            <a:ext cx="1072305" cy="0"/>
          </a:xfrm>
          <a:prstGeom prst="straightConnector1">
            <a:avLst/>
          </a:prstGeom>
          <a:ln>
            <a:solidFill>
              <a:srgbClr val="0F4C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4BF1C3-E9AE-4EB3-8CE9-19D32D5680A8}"/>
              </a:ext>
            </a:extLst>
          </p:cNvPr>
          <p:cNvCxnSpPr>
            <a:cxnSpLocks/>
            <a:stCxn id="17" idx="3"/>
            <a:endCxn id="28" idx="1"/>
          </p:cNvCxnSpPr>
          <p:nvPr/>
        </p:nvCxnSpPr>
        <p:spPr>
          <a:xfrm>
            <a:off x="8453717" y="3771899"/>
            <a:ext cx="1091348" cy="1337026"/>
          </a:xfrm>
          <a:prstGeom prst="straightConnector1">
            <a:avLst/>
          </a:prstGeom>
          <a:ln>
            <a:solidFill>
              <a:srgbClr val="0F4C8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AE160C-B51F-460D-B54E-4603221F7DEB}"/>
              </a:ext>
            </a:extLst>
          </p:cNvPr>
          <p:cNvSpPr/>
          <p:nvPr/>
        </p:nvSpPr>
        <p:spPr>
          <a:xfrm>
            <a:off x="6051175" y="3009279"/>
            <a:ext cx="1440000" cy="612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Provider 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63E87D-0911-4A22-BCF8-60B0AD0D4DBF}"/>
              </a:ext>
            </a:extLst>
          </p:cNvPr>
          <p:cNvSpPr/>
          <p:nvPr/>
        </p:nvSpPr>
        <p:spPr>
          <a:xfrm>
            <a:off x="6054896" y="4906159"/>
            <a:ext cx="1440000" cy="612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Provider 3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7C9174-834D-4D8D-BBAA-0D38123A5284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693451" y="3771898"/>
            <a:ext cx="1280174" cy="1"/>
          </a:xfrm>
          <a:prstGeom prst="straightConnector1">
            <a:avLst/>
          </a:prstGeom>
          <a:ln w="19050">
            <a:solidFill>
              <a:srgbClr val="0F4C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3B4C7F-A331-4271-90BD-6C444348C3C9}"/>
              </a:ext>
            </a:extLst>
          </p:cNvPr>
          <p:cNvCxnSpPr>
            <a:cxnSpLocks/>
            <a:stCxn id="25" idx="2"/>
            <a:endCxn id="19" idx="0"/>
          </p:cNvCxnSpPr>
          <p:nvPr/>
        </p:nvCxnSpPr>
        <p:spPr>
          <a:xfrm>
            <a:off x="6771175" y="3621279"/>
            <a:ext cx="0" cy="33644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00996F-40C5-45D2-9DA5-7136CF8C6B39}"/>
              </a:ext>
            </a:extLst>
          </p:cNvPr>
          <p:cNvCxnSpPr>
            <a:cxnSpLocks/>
            <a:stCxn id="19" idx="2"/>
            <a:endCxn id="44" idx="0"/>
          </p:cNvCxnSpPr>
          <p:nvPr/>
        </p:nvCxnSpPr>
        <p:spPr>
          <a:xfrm>
            <a:off x="6771175" y="4569719"/>
            <a:ext cx="3721" cy="33644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A2AB23-6EBA-4AE1-9EE1-474E7803BE0F}"/>
              </a:ext>
            </a:extLst>
          </p:cNvPr>
          <p:cNvSpPr txBox="1"/>
          <p:nvPr/>
        </p:nvSpPr>
        <p:spPr>
          <a:xfrm>
            <a:off x="1264024" y="5716550"/>
            <a:ext cx="98916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hlinkClick r:id="rId3"/>
              </a:rPr>
              <a:t>https://www.england.nhs.uk/wp-content/uploads/2021/06/B0754-working-together-at-scale-guidance-on-provider-collaboratives.pdf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0877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‘Place-Based Partnerships’</a:t>
            </a:r>
            <a:endParaRPr lang="en-GB"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222061-0E34-436C-8BC8-BF4A7203541B}"/>
              </a:ext>
            </a:extLst>
          </p:cNvPr>
          <p:cNvSpPr/>
          <p:nvPr/>
        </p:nvSpPr>
        <p:spPr>
          <a:xfrm>
            <a:off x="1357256" y="1855692"/>
            <a:ext cx="297628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Integrated Care Board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manages ICS overall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224674-1517-4F6C-B055-EC7239522EAB}"/>
              </a:ext>
            </a:extLst>
          </p:cNvPr>
          <p:cNvSpPr/>
          <p:nvPr/>
        </p:nvSpPr>
        <p:spPr>
          <a:xfrm>
            <a:off x="4973625" y="1855692"/>
            <a:ext cx="3480092" cy="3796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F4C8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Place-Based Partnership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037EBD-E4F4-4C71-A9F2-1D62CFBEB1A5}"/>
              </a:ext>
            </a:extLst>
          </p:cNvPr>
          <p:cNvSpPr/>
          <p:nvPr/>
        </p:nvSpPr>
        <p:spPr>
          <a:xfrm>
            <a:off x="1999397" y="2928032"/>
            <a:ext cx="1692000" cy="995083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Integrated Care Board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1E15D4-9F84-40AB-B297-9556BB9A2476}"/>
              </a:ext>
            </a:extLst>
          </p:cNvPr>
          <p:cNvSpPr/>
          <p:nvPr/>
        </p:nvSpPr>
        <p:spPr>
          <a:xfrm>
            <a:off x="5867671" y="2846296"/>
            <a:ext cx="1692000" cy="1151403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Partnership Board with pooled budget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9546868-B159-4BDF-8B9D-DD12EC5343CE}"/>
              </a:ext>
            </a:extLst>
          </p:cNvPr>
          <p:cNvSpPr/>
          <p:nvPr/>
        </p:nvSpPr>
        <p:spPr>
          <a:xfrm>
            <a:off x="5148451" y="4532893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/>
              <a:t>Provider 1 e.g. community provider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E786A8-F83F-47A2-A93E-7263DD5B560F}"/>
              </a:ext>
            </a:extLst>
          </p:cNvPr>
          <p:cNvSpPr/>
          <p:nvPr/>
        </p:nvSpPr>
        <p:spPr>
          <a:xfrm>
            <a:off x="6258118" y="4532893"/>
            <a:ext cx="936000" cy="828000"/>
          </a:xfrm>
          <a:prstGeom prst="round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/>
              <a:t>Provider 2 e.g. GP federation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847C0F4-FA7E-4B55-B50A-3B9A7165074E}"/>
              </a:ext>
            </a:extLst>
          </p:cNvPr>
          <p:cNvSpPr/>
          <p:nvPr/>
        </p:nvSpPr>
        <p:spPr>
          <a:xfrm>
            <a:off x="7358822" y="4537376"/>
            <a:ext cx="936000" cy="82800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/>
              <a:t>Provider 3 e.g. social care provider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8ECAFF-5F2E-40A5-A5AC-21B0434BFDB9}"/>
              </a:ext>
            </a:extLst>
          </p:cNvPr>
          <p:cNvSpPr/>
          <p:nvPr/>
        </p:nvSpPr>
        <p:spPr>
          <a:xfrm>
            <a:off x="9463679" y="2925197"/>
            <a:ext cx="1692000" cy="993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Authority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0EDD12-2EB1-4017-9349-2D7F5C8C9F6C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3691397" y="3421998"/>
            <a:ext cx="2176274" cy="3576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AF5F83-120D-484A-BB0C-0DFF116503D1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616451" y="4011704"/>
            <a:ext cx="900890" cy="521189"/>
          </a:xfrm>
          <a:prstGeom prst="straightConnector1">
            <a:avLst/>
          </a:prstGeom>
          <a:ln>
            <a:solidFill>
              <a:srgbClr val="0F4C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074DBE-CEA5-4092-A111-D6AF23542E63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713671" y="3997699"/>
            <a:ext cx="12447" cy="535194"/>
          </a:xfrm>
          <a:prstGeom prst="straightConnector1">
            <a:avLst/>
          </a:prstGeom>
          <a:ln>
            <a:solidFill>
              <a:srgbClr val="0F4C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9A2847-AC05-4270-A04A-CC305B620151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920753" y="3997699"/>
            <a:ext cx="906069" cy="539677"/>
          </a:xfrm>
          <a:prstGeom prst="straightConnector1">
            <a:avLst/>
          </a:prstGeom>
          <a:ln>
            <a:solidFill>
              <a:srgbClr val="0F4C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F6BD72-A977-4A26-9F47-933A09CEBB8F}"/>
              </a:ext>
            </a:extLst>
          </p:cNvPr>
          <p:cNvCxnSpPr>
            <a:cxnSpLocks/>
            <a:stCxn id="27" idx="1"/>
            <a:endCxn id="19" idx="3"/>
          </p:cNvCxnSpPr>
          <p:nvPr/>
        </p:nvCxnSpPr>
        <p:spPr>
          <a:xfrm flipH="1">
            <a:off x="7559671" y="3421997"/>
            <a:ext cx="1904008" cy="1"/>
          </a:xfrm>
          <a:prstGeom prst="straightConnector1">
            <a:avLst/>
          </a:prstGeom>
          <a:ln>
            <a:solidFill>
              <a:srgbClr val="0F4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9516B9-A682-49AD-8211-23C8BBD36887}"/>
              </a:ext>
            </a:extLst>
          </p:cNvPr>
          <p:cNvSpPr txBox="1"/>
          <p:nvPr/>
        </p:nvSpPr>
        <p:spPr>
          <a:xfrm>
            <a:off x="1264024" y="5716550"/>
            <a:ext cx="98916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hlinkClick r:id="rId3"/>
              </a:rPr>
              <a:t>https://www.england.nhs.uk/wp-content/uploads/2021/06/B0660-ics-implementation-guidance-on-thriving-places.pdf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5665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will cover…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FF61-1003-4CAF-9E51-87D5368F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235"/>
            <a:ext cx="10058400" cy="4023360"/>
          </a:xfrm>
        </p:spPr>
        <p:txBody>
          <a:bodyPr>
            <a:normAutofit/>
          </a:bodyPr>
          <a:lstStyle/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Key points from the Health and Care Bill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Integrated Care Systems, Boards &amp; Partnerships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Purchaser-provider split… replaced by Provider Collaboratives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‘Activity x tariff’ contracts… replaced by Aligned Incentive Contracts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National Tariff… replaced by NHS Payment Scheme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New approach for Specialised Commissioning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328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6E96-4AFE-4152-90C4-0BD31F8B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possible types of collaboration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0B36B9-95D5-4652-B364-825E29448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788241"/>
              </p:ext>
            </p:extLst>
          </p:nvPr>
        </p:nvGraphicFramePr>
        <p:xfrm>
          <a:off x="1909851" y="1877571"/>
          <a:ext cx="9245829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4282">
                  <a:extLst>
                    <a:ext uri="{9D8B030D-6E8A-4147-A177-3AD203B41FA5}">
                      <a16:colId xmlns:a16="http://schemas.microsoft.com/office/drawing/2014/main" val="1515262373"/>
                    </a:ext>
                  </a:extLst>
                </a:gridCol>
                <a:gridCol w="2257413">
                  <a:extLst>
                    <a:ext uri="{9D8B030D-6E8A-4147-A177-3AD203B41FA5}">
                      <a16:colId xmlns:a16="http://schemas.microsoft.com/office/drawing/2014/main" val="3701131512"/>
                    </a:ext>
                  </a:extLst>
                </a:gridCol>
                <a:gridCol w="2549112">
                  <a:extLst>
                    <a:ext uri="{9D8B030D-6E8A-4147-A177-3AD203B41FA5}">
                      <a16:colId xmlns:a16="http://schemas.microsoft.com/office/drawing/2014/main" val="872417678"/>
                    </a:ext>
                  </a:extLst>
                </a:gridCol>
                <a:gridCol w="2975022">
                  <a:extLst>
                    <a:ext uri="{9D8B030D-6E8A-4147-A177-3AD203B41FA5}">
                      <a16:colId xmlns:a16="http://schemas.microsoft.com/office/drawing/2014/main" val="1673837776"/>
                    </a:ext>
                  </a:extLst>
                </a:gridCol>
              </a:tblGrid>
              <a:tr h="272775">
                <a:tc>
                  <a:txBody>
                    <a:bodyPr/>
                    <a:lstStyle/>
                    <a:p>
                      <a:r>
                        <a:rPr lang="en-GB" sz="1400" dirty="0"/>
                        <a:t>Footprint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Scope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Focus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Potential Objectives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399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sz="1400" b="1" dirty="0"/>
                        <a:t>Cross-system</a:t>
                      </a:r>
                      <a:r>
                        <a:rPr lang="en-GB" sz="1400" dirty="0"/>
                        <a:t> collaborative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All organisations providing NHS and social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Defined population that crosses ICS boundaries, e.g. adolescent eating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Economies of scale</a:t>
                      </a:r>
                    </a:p>
                    <a:p>
                      <a:r>
                        <a:rPr lang="en-GB" sz="1400" dirty="0"/>
                        <a:t>Consistent service offer</a:t>
                      </a:r>
                    </a:p>
                    <a:p>
                      <a:r>
                        <a:rPr lang="en-GB" sz="1400" dirty="0"/>
                        <a:t>Integrate health &amp; social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358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sz="1400" b="1" dirty="0"/>
                        <a:t>System-wide</a:t>
                      </a:r>
                      <a:r>
                        <a:rPr lang="en-GB" sz="1400" dirty="0"/>
                        <a:t> ‘horizontal’ collaborative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All acute NHS providers in our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Best possible service provision within our ICS’s limited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Rationalise acute services and staff across sites</a:t>
                      </a:r>
                    </a:p>
                    <a:p>
                      <a:r>
                        <a:rPr lang="en-GB" sz="1400" dirty="0"/>
                        <a:t>Strategic forward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9266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sz="1400" b="1" dirty="0"/>
                        <a:t>System-wide</a:t>
                      </a:r>
                      <a:r>
                        <a:rPr lang="en-GB" sz="1400" dirty="0"/>
                        <a:t> ‘vertical’ collaborative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Acute, mental health and social care providers in our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Frail older people in our ICS with &gt;2 LTCs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Integrate hospital &amp; out-of-hospital care</a:t>
                      </a:r>
                    </a:p>
                    <a:p>
                      <a:r>
                        <a:rPr lang="en-GB" sz="1400" dirty="0"/>
                        <a:t>Reduce </a:t>
                      </a:r>
                      <a:r>
                        <a:rPr lang="en-GB" sz="1400" dirty="0" err="1"/>
                        <a:t>emerg</a:t>
                      </a:r>
                      <a:r>
                        <a:rPr lang="en-GB" sz="1400" dirty="0"/>
                        <a:t> admissions to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1605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sz="1400" b="1" dirty="0"/>
                        <a:t>Place-based</a:t>
                      </a:r>
                      <a:r>
                        <a:rPr lang="en-GB" sz="1400" dirty="0"/>
                        <a:t>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Community, primary, social and voluntary care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Defined locality population, e.g. older people in our PCN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Integrated health, well-being &amp; prevention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3018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sz="1400" b="1" dirty="0"/>
                        <a:t>Neighbourhood</a:t>
                      </a:r>
                      <a:r>
                        <a:rPr lang="en-GB" sz="1400" dirty="0"/>
                        <a:t>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Primary Care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Defined neighbourhood with specific health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Integrated primary care service (GPs, nurses, dentists, pharmacy, opticians, etc)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470040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2361F759-605D-4048-83CA-41FD496384B8}"/>
              </a:ext>
            </a:extLst>
          </p:cNvPr>
          <p:cNvSpPr/>
          <p:nvPr/>
        </p:nvSpPr>
        <p:spPr>
          <a:xfrm>
            <a:off x="433629" y="2187019"/>
            <a:ext cx="1244339" cy="3652952"/>
          </a:xfrm>
          <a:prstGeom prst="downArrow">
            <a:avLst/>
          </a:prstGeom>
          <a:solidFill>
            <a:srgbClr val="CDD9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A5600-54A7-4915-8F09-8546B3630BC2}"/>
              </a:ext>
            </a:extLst>
          </p:cNvPr>
          <p:cNvSpPr txBox="1"/>
          <p:nvPr/>
        </p:nvSpPr>
        <p:spPr>
          <a:xfrm>
            <a:off x="772996" y="2205873"/>
            <a:ext cx="678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largest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248D1-4EBF-4A52-9DB6-40629EE667D8}"/>
              </a:ext>
            </a:extLst>
          </p:cNvPr>
          <p:cNvSpPr txBox="1"/>
          <p:nvPr/>
        </p:nvSpPr>
        <p:spPr>
          <a:xfrm>
            <a:off x="721147" y="5148606"/>
            <a:ext cx="754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smallest</a:t>
            </a:r>
          </a:p>
        </p:txBody>
      </p:sp>
    </p:spTree>
    <p:extLst>
      <p:ext uri="{BB962C8B-B14F-4D97-AF65-F5344CB8AC3E}">
        <p14:creationId xmlns:p14="http://schemas.microsoft.com/office/powerpoint/2010/main" val="283641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009A-CA87-4768-9490-72997CD6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717664"/>
          </a:xfrm>
        </p:spPr>
        <p:txBody>
          <a:bodyPr anchor="t">
            <a:normAutofit/>
          </a:bodyPr>
          <a:lstStyle/>
          <a:p>
            <a:r>
              <a:rPr lang="en-GB" sz="4800" dirty="0"/>
              <a:t>Aligned Incentive Contracts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F9EC126-E3E8-4666-8BBC-90DD694F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89" y="2050312"/>
            <a:ext cx="7258511" cy="27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652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Navigating the new world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FF61-1003-4CAF-9E51-87D5368F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235"/>
            <a:ext cx="10058400" cy="1065246"/>
          </a:xfrm>
        </p:spPr>
        <p:txBody>
          <a:bodyPr>
            <a:normAutofit/>
          </a:bodyPr>
          <a:lstStyle/>
          <a:p>
            <a:pPr marL="9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None/>
              <a:defRPr/>
            </a:pPr>
            <a:r>
              <a:rPr lang="en-GB" altLang="en-US" sz="2400" b="1" dirty="0"/>
              <a:t>As we move away from activity x price and towards risk sharing contracts… what will we measure and how will we pay for it?</a:t>
            </a:r>
          </a:p>
          <a:p>
            <a:endParaRPr lang="en-GB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DCB456-A754-4D05-BA49-89879F946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332439"/>
              </p:ext>
            </p:extLst>
          </p:nvPr>
        </p:nvGraphicFramePr>
        <p:xfrm>
          <a:off x="1210401" y="2447320"/>
          <a:ext cx="9884319" cy="367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78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BFA55A-9580-48F7-9065-46E869EA3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414289"/>
              </p:ext>
            </p:extLst>
          </p:nvPr>
        </p:nvGraphicFramePr>
        <p:xfrm>
          <a:off x="1173216" y="848412"/>
          <a:ext cx="9982464" cy="451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AC4C12D-65CF-4401-AA7A-94215009A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16" y="4318447"/>
            <a:ext cx="9982464" cy="1310326"/>
          </a:xfrm>
        </p:spPr>
        <p:txBody>
          <a:bodyPr>
            <a:normAutofit fontScale="85000" lnSpcReduction="20000"/>
          </a:bodyPr>
          <a:lstStyle/>
          <a:p>
            <a:pPr marL="270900" indent="-2700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A good way to start working more collaboratively is to develop a shared understanding of the main service pathways provided to the ICS population</a:t>
            </a:r>
          </a:p>
          <a:p>
            <a:pPr marL="270900" indent="-2700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You could use the NHS Standard Contract service spec template or your own formats</a:t>
            </a: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EF7D8F52-AF0B-4E70-BDAF-7F0347DE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altLang="en-US" dirty="0"/>
            </a:br>
            <a:r>
              <a:rPr lang="en-GB" altLang="en-US" dirty="0"/>
              <a:t>Understanding and documenting ICS service pathways</a:t>
            </a:r>
            <a:endParaRPr lang="en-US" altLang="en-US" dirty="0"/>
          </a:p>
        </p:txBody>
      </p:sp>
      <p:pic>
        <p:nvPicPr>
          <p:cNvPr id="4" name="Picture 13" descr="B&amp;m_logo">
            <a:extLst>
              <a:ext uri="{FF2B5EF4-FFF2-40B4-BE49-F238E27FC236}">
                <a16:creationId xmlns:a16="http://schemas.microsoft.com/office/drawing/2014/main" id="{7B033552-375B-4DB8-B81A-96FFD4F8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72" y="5953625"/>
            <a:ext cx="2050256" cy="29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4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703706A-973D-4352-A582-46D073F05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Commissioning for outcomes</a:t>
            </a:r>
            <a:endParaRPr lang="en-US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B4A3BF8-F0AF-4332-B136-7AACAB0AE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8125" y="1989589"/>
            <a:ext cx="9856709" cy="3886200"/>
          </a:xfrm>
        </p:spPr>
        <p:txBody>
          <a:bodyPr>
            <a:normAutofit fontScale="92500"/>
          </a:bodyPr>
          <a:lstStyle/>
          <a:p>
            <a:pPr defTabSz="914400">
              <a:lnSpc>
                <a:spcPct val="110000"/>
              </a:lnSpc>
              <a:spcAft>
                <a:spcPts val="1200"/>
              </a:spcAft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The NHS Outcomes Framework sets out high-level national key outcomes:</a:t>
            </a:r>
          </a:p>
          <a:p>
            <a:pPr defTabSz="914400">
              <a:lnSpc>
                <a:spcPct val="110000"/>
              </a:lnSpc>
              <a:spcAft>
                <a:spcPts val="1200"/>
              </a:spcAft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265113" lvl="1" indent="-265113" defTabSz="914400">
              <a:lnSpc>
                <a:spcPct val="110000"/>
              </a:lnSpc>
              <a:spcAft>
                <a:spcPts val="1800"/>
              </a:spcAft>
              <a:buClr>
                <a:srgbClr val="0071C5"/>
              </a:buClr>
              <a:buFontTx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265113" lvl="1" indent="-265113" defTabSz="914400">
              <a:lnSpc>
                <a:spcPct val="110000"/>
              </a:lnSpc>
              <a:spcAft>
                <a:spcPts val="1200"/>
              </a:spcAft>
              <a:buClr>
                <a:srgbClr val="0071C5"/>
              </a:buClr>
              <a:buFontTx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265113" lvl="1" indent="-265113" defTabSz="914400">
              <a:lnSpc>
                <a:spcPct val="110000"/>
              </a:lnSpc>
              <a:spcAft>
                <a:spcPts val="1200"/>
              </a:spcAft>
              <a:buClr>
                <a:srgbClr val="0071C5"/>
              </a:buClr>
              <a:buFontTx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265113" lvl="1" indent="-265113" defTabSz="914400">
              <a:lnSpc>
                <a:spcPct val="107000"/>
              </a:lnSpc>
              <a:spcAft>
                <a:spcPts val="1200"/>
              </a:spcAft>
              <a:buClr>
                <a:srgbClr val="0071C5"/>
              </a:buClr>
              <a:buFontTx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0" lvl="1" indent="0" defTabSz="914400">
              <a:lnSpc>
                <a:spcPct val="107000"/>
              </a:lnSpc>
              <a:spcAft>
                <a:spcPts val="1200"/>
              </a:spcAft>
              <a:buClr>
                <a:srgbClr val="0071C5"/>
              </a:buClr>
              <a:buNone/>
            </a:pPr>
            <a:r>
              <a:rPr lang="en-GB" dirty="0">
                <a:solidFill>
                  <a:prstClr val="black"/>
                </a:solidFill>
                <a:latin typeface="Calibri"/>
                <a:hlinkClick r:id="rId2"/>
              </a:rPr>
              <a:t>https://digital.nhs.uk/data-and-information/publications/statistical/nhs-outcomes-framework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0" lvl="1" indent="0" defTabSz="914400">
              <a:lnSpc>
                <a:spcPct val="107000"/>
              </a:lnSpc>
              <a:spcAft>
                <a:spcPts val="1200"/>
              </a:spcAft>
              <a:buClr>
                <a:srgbClr val="0071C5"/>
              </a:buClr>
              <a:buNone/>
            </a:pPr>
            <a:endParaRPr lang="en-GB" altLang="en-US" sz="1400" dirty="0"/>
          </a:p>
        </p:txBody>
      </p:sp>
      <p:pic>
        <p:nvPicPr>
          <p:cNvPr id="5" name="Picture 13" descr="B&amp;m_logo">
            <a:extLst>
              <a:ext uri="{FF2B5EF4-FFF2-40B4-BE49-F238E27FC236}">
                <a16:creationId xmlns:a16="http://schemas.microsoft.com/office/drawing/2014/main" id="{A176CBF3-A9ED-4A3F-984C-38062326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72" y="5981906"/>
            <a:ext cx="2050256" cy="29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6C03E7-3328-4EA9-AB76-EB135FE51761}"/>
              </a:ext>
            </a:extLst>
          </p:cNvPr>
          <p:cNvGraphicFramePr>
            <a:graphicFrameLocks noGrp="1"/>
          </p:cNvGraphicFramePr>
          <p:nvPr/>
        </p:nvGraphicFramePr>
        <p:xfrm>
          <a:off x="1277151" y="2655983"/>
          <a:ext cx="9637697" cy="2444237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632821">
                  <a:extLst>
                    <a:ext uri="{9D8B030D-6E8A-4147-A177-3AD203B41FA5}">
                      <a16:colId xmlns:a16="http://schemas.microsoft.com/office/drawing/2014/main" val="1421211511"/>
                    </a:ext>
                  </a:extLst>
                </a:gridCol>
                <a:gridCol w="7004876">
                  <a:extLst>
                    <a:ext uri="{9D8B030D-6E8A-4147-A177-3AD203B41FA5}">
                      <a16:colId xmlns:a16="http://schemas.microsoft.com/office/drawing/2014/main" val="2116009044"/>
                    </a:ext>
                  </a:extLst>
                </a:gridCol>
              </a:tblGrid>
              <a:tr h="422027">
                <a:tc>
                  <a:txBody>
                    <a:bodyPr/>
                    <a:lstStyle/>
                    <a:p>
                      <a:r>
                        <a:rPr lang="en-GB" dirty="0"/>
                        <a:t>Domain 1</a:t>
                      </a:r>
                    </a:p>
                  </a:txBody>
                  <a:tcPr anchor="ctr"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Preventing people from dying prematurely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532384"/>
                  </a:ext>
                </a:extLst>
              </a:tr>
              <a:tr h="427888">
                <a:tc>
                  <a:txBody>
                    <a:bodyPr/>
                    <a:lstStyle/>
                    <a:p>
                      <a:r>
                        <a:rPr lang="en-GB" dirty="0"/>
                        <a:t>Domain 2</a:t>
                      </a:r>
                    </a:p>
                  </a:txBody>
                  <a:tcPr anchor="ctr"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Enhancing quality of life for people with long-term conditions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95241"/>
                  </a:ext>
                </a:extLst>
              </a:tr>
              <a:tr h="427888">
                <a:tc>
                  <a:txBody>
                    <a:bodyPr/>
                    <a:lstStyle/>
                    <a:p>
                      <a:r>
                        <a:rPr lang="en-GB" dirty="0"/>
                        <a:t>Domain 3</a:t>
                      </a:r>
                    </a:p>
                  </a:txBody>
                  <a:tcPr anchor="ctr"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Helping people to recover from episodes of ill health or following injury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856211"/>
                  </a:ext>
                </a:extLst>
              </a:tr>
              <a:tr h="427888">
                <a:tc>
                  <a:txBody>
                    <a:bodyPr/>
                    <a:lstStyle/>
                    <a:p>
                      <a:r>
                        <a:rPr lang="en-GB" dirty="0"/>
                        <a:t>Domain 4</a:t>
                      </a:r>
                    </a:p>
                  </a:txBody>
                  <a:tcPr anchor="ctr"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Ensuring that people have a positive experience of care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149784"/>
                  </a:ext>
                </a:extLst>
              </a:tr>
              <a:tr h="738546">
                <a:tc>
                  <a:txBody>
                    <a:bodyPr/>
                    <a:lstStyle/>
                    <a:p>
                      <a:r>
                        <a:rPr lang="en-GB" dirty="0"/>
                        <a:t>Domain 5</a:t>
                      </a:r>
                    </a:p>
                  </a:txBody>
                  <a:tcPr anchor="ctr"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Treating and caring for people in a safe environment &amp; protecting them from avoidable harm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4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75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GB" altLang="en-US" dirty="0"/>
              <a:t>Aligned incentive contracts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45" y="1899000"/>
            <a:ext cx="10058400" cy="4023360"/>
          </a:xfrm>
        </p:spPr>
        <p:txBody>
          <a:bodyPr>
            <a:normAutofit lnSpcReduction="10000"/>
          </a:bodyPr>
          <a:lstStyle/>
          <a:p>
            <a:pPr marL="270900" lvl="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Aim is to incentivise different parts of local health systems to work together to deliver patient benefit (using measurable outcomes)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Unlikely that any single provider of care can deliver patient outcomes in isolation from other providers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Understand how resources used across the whole patient pathway, rather than individual provider contracts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So let’s design contracts and payment terms that encourage this, rather than each provider trying to maximise its volume of activity under a traditional ‘</a:t>
            </a:r>
            <a:r>
              <a:rPr lang="en-GB" sz="2400" dirty="0" err="1"/>
              <a:t>PbR</a:t>
            </a:r>
            <a:r>
              <a:rPr lang="en-GB" sz="2400" dirty="0"/>
              <a:t>’ volume x price contract</a:t>
            </a:r>
          </a:p>
        </p:txBody>
      </p:sp>
    </p:spTree>
    <p:extLst>
      <p:ext uri="{BB962C8B-B14F-4D97-AF65-F5344CB8AC3E}">
        <p14:creationId xmlns:p14="http://schemas.microsoft.com/office/powerpoint/2010/main" val="403010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E58E-541F-445C-AE60-875E29D7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might this look like in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E167-2286-4716-B68A-51DAF2D8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524" y="1946020"/>
            <a:ext cx="9915676" cy="3811983"/>
          </a:xfrm>
        </p:spPr>
        <p:txBody>
          <a:bodyPr>
            <a:normAutofit/>
          </a:bodyPr>
          <a:lstStyle/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Payments based on block element to provide financial stability and cover for fixed costs, so change is not immediately gridlocked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Plus incentive element for contributing towards patient outcomes and/or risk/gain sharing agreement on volume/cost pressures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No blame/no fines for ‘failure’ – system uses data to work out how to improve its performance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Contract levers only used as a backstop – seen as a sign of system failure that needs to be addressed at source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9968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D83B-5B38-409F-BE5C-DD6174CC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Standard Contract 2022/23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C52A-1576-4ACE-93FC-31FB1631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401" y="1845732"/>
            <a:ext cx="10058400" cy="4168568"/>
          </a:xfrm>
        </p:spPr>
        <p:txBody>
          <a:bodyPr>
            <a:normAutofit fontScale="92500"/>
          </a:bodyPr>
          <a:lstStyle/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NHSE have gone for minimal change, given everything else that is going on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usual raft of minor tweaks to reflect latest govt policies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National scheme to novate signed contracts from CCGs to ICBs on 1 July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No longer need to exchange GCs/SCs as will be published online nationally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National op/quality standards (</a:t>
            </a:r>
            <a:r>
              <a:rPr lang="en-GB" sz="2400" dirty="0" err="1"/>
              <a:t>sch</a:t>
            </a:r>
            <a:r>
              <a:rPr lang="en-GB" sz="2400" dirty="0"/>
              <a:t> 4A/4B) moved to SCs, no more fines for “failure”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No more SCFMA (</a:t>
            </a:r>
            <a:r>
              <a:rPr lang="en-GB" sz="2400" dirty="0" err="1"/>
              <a:t>sch</a:t>
            </a:r>
            <a:r>
              <a:rPr lang="en-GB" sz="2400" dirty="0"/>
              <a:t> 9), as duty to collaborate will be required by law (?)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Challenge is to use the docs to introduce changes envisaged by the Bill… but arguably not really suited to new world of ICS and provider collaboratives</a:t>
            </a:r>
          </a:p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14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A74F-A6EE-4FD8-AAD6-BC30BCEB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525779"/>
            <a:ext cx="3324687" cy="5806441"/>
          </a:xfrm>
        </p:spPr>
        <p:txBody>
          <a:bodyPr anchor="t">
            <a:normAutofit/>
          </a:bodyPr>
          <a:lstStyle/>
          <a:p>
            <a:r>
              <a:rPr lang="en-GB" sz="4800" dirty="0"/>
              <a:t>Payment reform:</a:t>
            </a:r>
            <a:br>
              <a:rPr lang="en-GB" sz="4800" dirty="0"/>
            </a:br>
            <a:r>
              <a:rPr lang="en-GB" sz="4800" dirty="0"/>
              <a:t>end of the national tariff?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D28CE-E857-4F22-90EF-A4B57A17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74" y="968785"/>
            <a:ext cx="5359183" cy="5346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990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Payment Reform:</a:t>
            </a:r>
            <a:br>
              <a:rPr lang="en-GB" dirty="0"/>
            </a:br>
            <a:r>
              <a:rPr lang="en-GB" dirty="0"/>
              <a:t>evolution or revolution?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FF61-1003-4CAF-9E51-87D5368F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812" y="1951349"/>
            <a:ext cx="10058400" cy="3849720"/>
          </a:xfrm>
        </p:spPr>
        <p:txBody>
          <a:bodyPr>
            <a:normAutofit/>
          </a:bodyPr>
          <a:lstStyle/>
          <a:p>
            <a:pPr marL="270900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Health and Care Bill replaces national tariff with </a:t>
            </a:r>
            <a:r>
              <a:rPr lang="en-GB" altLang="en-US" sz="2400" b="1" dirty="0"/>
              <a:t>NHS Payment Scheme</a:t>
            </a:r>
          </a:p>
          <a:p>
            <a:pPr marL="270900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NHSE must consult on and publish pricing rules each year – which may or may not include national prices</a:t>
            </a:r>
          </a:p>
          <a:p>
            <a:pPr marL="270900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Moving away from published prices towards guidance and tools that facilitate each ICS designing its own payment rules within national policy framework</a:t>
            </a:r>
          </a:p>
          <a:p>
            <a:pPr marL="270900" lvl="1" indent="-27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2022/23 national tariff (re-)consultation proposes evolution of the 2021/22 </a:t>
            </a:r>
            <a:r>
              <a:rPr lang="en-GB" altLang="en-US" sz="2400" b="1" dirty="0"/>
              <a:t>Aligned Payment &amp; Incentive</a:t>
            </a:r>
            <a:r>
              <a:rPr lang="en-GB" altLang="en-US" sz="2400" dirty="0"/>
              <a:t> framework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7360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06F-16B9-472F-B005-2E5592E9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Firstly, a ‘quick’ jargon buster!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CCB491-18F5-40DF-A700-5730E18048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19633"/>
          <a:ext cx="10058400" cy="4145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3701">
                  <a:extLst>
                    <a:ext uri="{9D8B030D-6E8A-4147-A177-3AD203B41FA5}">
                      <a16:colId xmlns:a16="http://schemas.microsoft.com/office/drawing/2014/main" val="1342304559"/>
                    </a:ext>
                  </a:extLst>
                </a:gridCol>
                <a:gridCol w="7284699">
                  <a:extLst>
                    <a:ext uri="{9D8B030D-6E8A-4147-A177-3AD203B41FA5}">
                      <a16:colId xmlns:a16="http://schemas.microsoft.com/office/drawing/2014/main" val="645861013"/>
                    </a:ext>
                  </a:extLst>
                </a:gridCol>
              </a:tblGrid>
              <a:tr h="335364">
                <a:tc>
                  <a:txBody>
                    <a:bodyPr/>
                    <a:lstStyle/>
                    <a:p>
                      <a:r>
                        <a:rPr lang="en-GB" sz="1600" dirty="0"/>
                        <a:t>Term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Meaning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48667"/>
                  </a:ext>
                </a:extLst>
              </a:tr>
              <a:tr h="569795">
                <a:tc>
                  <a:txBody>
                    <a:bodyPr/>
                    <a:lstStyle/>
                    <a:p>
                      <a:r>
                        <a:rPr lang="en-GB" sz="1600" dirty="0"/>
                        <a:t>Integrated Care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collective term for the NHS organisations that cover a specified geographical area, large enough to plan strategically, with input from non-NHS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748162"/>
                  </a:ext>
                </a:extLst>
              </a:tr>
              <a:tr h="329881">
                <a:tc>
                  <a:txBody>
                    <a:bodyPr/>
                    <a:lstStyle/>
                    <a:p>
                      <a:r>
                        <a:rPr lang="en-GB" sz="1600" dirty="0"/>
                        <a:t>Integrated Care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proposed governing body of an ICS, as set out in the Bill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451927"/>
                  </a:ext>
                </a:extLst>
              </a:tr>
              <a:tr h="569795">
                <a:tc>
                  <a:txBody>
                    <a:bodyPr/>
                    <a:lstStyle/>
                    <a:p>
                      <a:r>
                        <a:rPr lang="en-GB" sz="1600" dirty="0"/>
                        <a:t>Integrated Care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proposed joint planning committee of NHS, local govt and other interested parties covering an ICS, as set out in the Bill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93419"/>
                  </a:ext>
                </a:extLst>
              </a:tr>
              <a:tr h="569795">
                <a:tc>
                  <a:txBody>
                    <a:bodyPr/>
                    <a:lstStyle/>
                    <a:p>
                      <a:r>
                        <a:rPr lang="en-GB" sz="1600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‘natural locality’ within an ICS covering 250-500k people, typically coterminous with a local authority and/or former CCG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88962"/>
                  </a:ext>
                </a:extLst>
              </a:tr>
              <a:tr h="569795">
                <a:tc>
                  <a:txBody>
                    <a:bodyPr/>
                    <a:lstStyle/>
                    <a:p>
                      <a:r>
                        <a:rPr lang="en-GB" sz="1600" dirty="0"/>
                        <a:t>Provider Collaborative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number of providers working jointly across multiple Places to achieve specified objectives, from loose alliance working to a formal contractual joint venture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72419"/>
                  </a:ext>
                </a:extLst>
              </a:tr>
              <a:tr h="329881">
                <a:tc>
                  <a:txBody>
                    <a:bodyPr/>
                    <a:lstStyle/>
                    <a:p>
                      <a:r>
                        <a:rPr lang="en-GB" sz="1600" dirty="0"/>
                        <a:t>Place-Based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Similar to a Provider Collaborative, but where providers work in a single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72821"/>
                  </a:ext>
                </a:extLst>
              </a:tr>
              <a:tr h="809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Integrated Care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Previous term used in </a:t>
                      </a:r>
                      <a:r>
                        <a:rPr lang="en-GB" sz="1600" i="1" dirty="0"/>
                        <a:t>The NHS Long-Term Plan</a:t>
                      </a:r>
                      <a:r>
                        <a:rPr lang="en-GB" sz="1600" dirty="0"/>
                        <a:t> for provider collaborative working, usually specifically referring to integrating primary and secondary care, sometimes also social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85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9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Proposed national support for locally designed payments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18561-4C22-4510-BE07-D7F2BC9D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63" y="1867972"/>
            <a:ext cx="9952417" cy="4066795"/>
          </a:xfrm>
        </p:spPr>
        <p:txBody>
          <a:bodyPr>
            <a:normAutofit fontScale="92500" lnSpcReduction="10000"/>
          </a:bodyPr>
          <a:lstStyle/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NHS Payment Scheme</a:t>
            </a:r>
            <a:r>
              <a:rPr lang="en-GB" sz="2400" dirty="0"/>
              <a:t> –</a:t>
            </a:r>
            <a:r>
              <a:rPr lang="en-GB" sz="2400" b="1" dirty="0"/>
              <a:t> </a:t>
            </a:r>
            <a:r>
              <a:rPr lang="en-GB" sz="2400" dirty="0"/>
              <a:t>expected to include </a:t>
            </a:r>
            <a:r>
              <a:rPr lang="en-GB" sz="2400" b="1" dirty="0"/>
              <a:t>National Tariff</a:t>
            </a:r>
            <a:r>
              <a:rPr lang="en-GB" sz="2400" dirty="0"/>
              <a:t> (non-mandatory) and </a:t>
            </a:r>
            <a:r>
              <a:rPr lang="en-GB" sz="2400" b="1" dirty="0"/>
              <a:t>local pricing rules </a:t>
            </a:r>
            <a:r>
              <a:rPr lang="en-GB" sz="2400" dirty="0"/>
              <a:t>(mandatory)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National Cost Collection</a:t>
            </a:r>
            <a:r>
              <a:rPr lang="en-GB" sz="2400" dirty="0"/>
              <a:t> – analysis of providers’ historic costs v peers – to enable benchmarking, planning, intelligent payments, etc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Costed GIRFT pathways</a:t>
            </a:r>
            <a:r>
              <a:rPr lang="en-GB" sz="2400" dirty="0"/>
              <a:t> – costing of ‘exemplar’ pathways to enable comparison and discussion, starting with cataracts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Population group analysis</a:t>
            </a:r>
            <a:r>
              <a:rPr lang="en-GB" sz="2400" dirty="0"/>
              <a:t> – analysing population resource usage by segment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Programme budgeting </a:t>
            </a:r>
            <a:r>
              <a:rPr lang="en-GB" sz="2400" dirty="0"/>
              <a:t>– whole system costs by healthcare condition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The Model Health System website </a:t>
            </a:r>
            <a:r>
              <a:rPr lang="en-GB" sz="2400" dirty="0"/>
              <a:t>brings these tools together </a:t>
            </a:r>
            <a:r>
              <a:rPr lang="en-GB" sz="1900" dirty="0"/>
              <a:t>(</a:t>
            </a:r>
            <a:r>
              <a:rPr lang="en-GB" sz="1900" dirty="0">
                <a:hlinkClick r:id="rId2"/>
              </a:rPr>
              <a:t>https://model.nhs.uk/</a:t>
            </a:r>
            <a:r>
              <a:rPr lang="en-GB" sz="1900" dirty="0"/>
              <a:t>)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530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National Tariff 2022/23 consultation:</a:t>
            </a:r>
            <a:br>
              <a:rPr lang="en-GB" dirty="0"/>
            </a:br>
            <a:r>
              <a:rPr lang="en-GB" dirty="0"/>
              <a:t>‘Aligned Payment &amp; Incentive approach’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18561-4C22-4510-BE07-D7F2BC9D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689" y="1801444"/>
            <a:ext cx="9942991" cy="4141694"/>
          </a:xfrm>
        </p:spPr>
        <p:txBody>
          <a:bodyPr>
            <a:normAutofit/>
          </a:bodyPr>
          <a:lstStyle/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Majority of payment to be </a:t>
            </a:r>
            <a:r>
              <a:rPr lang="en-GB" sz="2400" b="1" dirty="0"/>
              <a:t>fixed block </a:t>
            </a:r>
            <a:r>
              <a:rPr lang="en-GB" sz="2400" dirty="0"/>
              <a:t>– basis and % to be locally agreed</a:t>
            </a:r>
          </a:p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Remainder to be </a:t>
            </a:r>
            <a:r>
              <a:rPr lang="en-GB" sz="2400" b="1" dirty="0"/>
              <a:t>variable payment</a:t>
            </a:r>
            <a:r>
              <a:rPr lang="en-GB" sz="2400" dirty="0"/>
              <a:t> to reflect</a:t>
            </a:r>
          </a:p>
          <a:p>
            <a:pPr marL="636408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elective volume +/- @75% of price </a:t>
            </a:r>
          </a:p>
          <a:p>
            <a:pPr marL="636408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best practice tariff achievement (top up £)</a:t>
            </a:r>
          </a:p>
          <a:p>
            <a:pPr marL="636408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Calibri" panose="020F0502020204030204" pitchFamily="34" charset="0"/>
              <a:buChar char="–"/>
              <a:defRPr/>
            </a:pPr>
            <a:r>
              <a:rPr lang="en-GB" sz="2200" dirty="0"/>
              <a:t>CQUIN achievement (1.25% included in block/tariff, can be clawed back)</a:t>
            </a:r>
          </a:p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Applies to contracts where </a:t>
            </a:r>
            <a:r>
              <a:rPr lang="en-GB" sz="2400" b="1" dirty="0"/>
              <a:t>either</a:t>
            </a:r>
            <a:r>
              <a:rPr lang="en-GB" sz="2400" dirty="0"/>
              <a:t> members of the same ICS </a:t>
            </a:r>
            <a:r>
              <a:rPr lang="en-GB" sz="2400" b="1" dirty="0"/>
              <a:t>or</a:t>
            </a:r>
            <a:r>
              <a:rPr lang="en-GB" sz="2400" dirty="0"/>
              <a:t> over £30m pa</a:t>
            </a:r>
          </a:p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Also note reform of Non-Contract Activity to block-based payment</a:t>
            </a:r>
          </a:p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Mandated in theory from 1/4/22 (NB Tariff not yet published… in practice could be 1/7/22 when ICSs due to commence?)</a:t>
            </a:r>
          </a:p>
        </p:txBody>
      </p:sp>
    </p:spTree>
    <p:extLst>
      <p:ext uri="{BB962C8B-B14F-4D97-AF65-F5344CB8AC3E}">
        <p14:creationId xmlns:p14="http://schemas.microsoft.com/office/powerpoint/2010/main" val="3304446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9172-7F5D-407C-B9D6-9C8A9239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Possible future contract/payment flows:</a:t>
            </a:r>
            <a:br>
              <a:rPr lang="en-GB" dirty="0"/>
            </a:br>
            <a:r>
              <a:rPr lang="en-GB" dirty="0"/>
              <a:t>provider collaboratives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532027-452B-4602-8A98-493B3AB6A49D}"/>
              </a:ext>
            </a:extLst>
          </p:cNvPr>
          <p:cNvGrpSpPr/>
          <p:nvPr/>
        </p:nvGrpSpPr>
        <p:grpSpPr>
          <a:xfrm>
            <a:off x="1212400" y="2778295"/>
            <a:ext cx="6736168" cy="2091437"/>
            <a:chOff x="1200469" y="2756353"/>
            <a:chExt cx="6736168" cy="20914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5A855C6-4E77-4DE1-96F5-A2B5EDAE9C82}"/>
                </a:ext>
              </a:extLst>
            </p:cNvPr>
            <p:cNvSpPr/>
            <p:nvPr/>
          </p:nvSpPr>
          <p:spPr>
            <a:xfrm>
              <a:off x="1200469" y="3399248"/>
              <a:ext cx="1861200" cy="936000"/>
            </a:xfrm>
            <a:custGeom>
              <a:avLst/>
              <a:gdLst>
                <a:gd name="connsiteX0" fmla="*/ 0 w 1771136"/>
                <a:gd name="connsiteY0" fmla="*/ 88557 h 885568"/>
                <a:gd name="connsiteX1" fmla="*/ 88557 w 1771136"/>
                <a:gd name="connsiteY1" fmla="*/ 0 h 885568"/>
                <a:gd name="connsiteX2" fmla="*/ 1682579 w 1771136"/>
                <a:gd name="connsiteY2" fmla="*/ 0 h 885568"/>
                <a:gd name="connsiteX3" fmla="*/ 1771136 w 1771136"/>
                <a:gd name="connsiteY3" fmla="*/ 88557 h 885568"/>
                <a:gd name="connsiteX4" fmla="*/ 1771136 w 1771136"/>
                <a:gd name="connsiteY4" fmla="*/ 797011 h 885568"/>
                <a:gd name="connsiteX5" fmla="*/ 1682579 w 1771136"/>
                <a:gd name="connsiteY5" fmla="*/ 885568 h 885568"/>
                <a:gd name="connsiteX6" fmla="*/ 88557 w 1771136"/>
                <a:gd name="connsiteY6" fmla="*/ 885568 h 885568"/>
                <a:gd name="connsiteX7" fmla="*/ 0 w 1771136"/>
                <a:gd name="connsiteY7" fmla="*/ 797011 h 885568"/>
                <a:gd name="connsiteX8" fmla="*/ 0 w 1771136"/>
                <a:gd name="connsiteY8" fmla="*/ 88557 h 88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136" h="885568">
                  <a:moveTo>
                    <a:pt x="0" y="88557"/>
                  </a:moveTo>
                  <a:cubicBezTo>
                    <a:pt x="0" y="39648"/>
                    <a:pt x="39648" y="0"/>
                    <a:pt x="88557" y="0"/>
                  </a:cubicBezTo>
                  <a:lnTo>
                    <a:pt x="1682579" y="0"/>
                  </a:lnTo>
                  <a:cubicBezTo>
                    <a:pt x="1731488" y="0"/>
                    <a:pt x="1771136" y="39648"/>
                    <a:pt x="1771136" y="88557"/>
                  </a:cubicBezTo>
                  <a:lnTo>
                    <a:pt x="1771136" y="797011"/>
                  </a:lnTo>
                  <a:cubicBezTo>
                    <a:pt x="1771136" y="845920"/>
                    <a:pt x="1731488" y="885568"/>
                    <a:pt x="1682579" y="885568"/>
                  </a:cubicBezTo>
                  <a:lnTo>
                    <a:pt x="88557" y="885568"/>
                  </a:lnTo>
                  <a:cubicBezTo>
                    <a:pt x="39648" y="885568"/>
                    <a:pt x="0" y="845920"/>
                    <a:pt x="0" y="797011"/>
                  </a:cubicBezTo>
                  <a:lnTo>
                    <a:pt x="0" y="88557"/>
                  </a:lnTo>
                  <a:close/>
                </a:path>
              </a:pathLst>
            </a:custGeom>
            <a:solidFill>
              <a:srgbClr val="0F4C8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17" tIns="43717" rIns="43717" bIns="4371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NHS England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29944E-BC68-40A9-8FD5-609E4579AD6F}"/>
                </a:ext>
              </a:extLst>
            </p:cNvPr>
            <p:cNvSpPr/>
            <p:nvPr/>
          </p:nvSpPr>
          <p:spPr>
            <a:xfrm>
              <a:off x="3604783" y="3399248"/>
              <a:ext cx="1861200" cy="936000"/>
            </a:xfrm>
            <a:custGeom>
              <a:avLst/>
              <a:gdLst>
                <a:gd name="connsiteX0" fmla="*/ 0 w 1771136"/>
                <a:gd name="connsiteY0" fmla="*/ 88557 h 885568"/>
                <a:gd name="connsiteX1" fmla="*/ 88557 w 1771136"/>
                <a:gd name="connsiteY1" fmla="*/ 0 h 885568"/>
                <a:gd name="connsiteX2" fmla="*/ 1682579 w 1771136"/>
                <a:gd name="connsiteY2" fmla="*/ 0 h 885568"/>
                <a:gd name="connsiteX3" fmla="*/ 1771136 w 1771136"/>
                <a:gd name="connsiteY3" fmla="*/ 88557 h 885568"/>
                <a:gd name="connsiteX4" fmla="*/ 1771136 w 1771136"/>
                <a:gd name="connsiteY4" fmla="*/ 797011 h 885568"/>
                <a:gd name="connsiteX5" fmla="*/ 1682579 w 1771136"/>
                <a:gd name="connsiteY5" fmla="*/ 885568 h 885568"/>
                <a:gd name="connsiteX6" fmla="*/ 88557 w 1771136"/>
                <a:gd name="connsiteY6" fmla="*/ 885568 h 885568"/>
                <a:gd name="connsiteX7" fmla="*/ 0 w 1771136"/>
                <a:gd name="connsiteY7" fmla="*/ 797011 h 885568"/>
                <a:gd name="connsiteX8" fmla="*/ 0 w 1771136"/>
                <a:gd name="connsiteY8" fmla="*/ 88557 h 88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136" h="885568">
                  <a:moveTo>
                    <a:pt x="0" y="88557"/>
                  </a:moveTo>
                  <a:cubicBezTo>
                    <a:pt x="0" y="39648"/>
                    <a:pt x="39648" y="0"/>
                    <a:pt x="88557" y="0"/>
                  </a:cubicBezTo>
                  <a:lnTo>
                    <a:pt x="1682579" y="0"/>
                  </a:lnTo>
                  <a:cubicBezTo>
                    <a:pt x="1731488" y="0"/>
                    <a:pt x="1771136" y="39648"/>
                    <a:pt x="1771136" y="88557"/>
                  </a:cubicBezTo>
                  <a:lnTo>
                    <a:pt x="1771136" y="797011"/>
                  </a:lnTo>
                  <a:cubicBezTo>
                    <a:pt x="1771136" y="845920"/>
                    <a:pt x="1731488" y="885568"/>
                    <a:pt x="1682579" y="885568"/>
                  </a:cubicBezTo>
                  <a:lnTo>
                    <a:pt x="88557" y="885568"/>
                  </a:lnTo>
                  <a:cubicBezTo>
                    <a:pt x="39648" y="885568"/>
                    <a:pt x="0" y="845920"/>
                    <a:pt x="0" y="797011"/>
                  </a:cubicBezTo>
                  <a:lnTo>
                    <a:pt x="0" y="88557"/>
                  </a:lnTo>
                  <a:close/>
                </a:path>
              </a:pathLst>
            </a:custGeom>
            <a:solidFill>
              <a:srgbClr val="0F4C8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17" tIns="43717" rIns="43717" bIns="4371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ICB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F46BF3-FE25-4D65-9089-D7676E9F5B0D}"/>
                </a:ext>
              </a:extLst>
            </p:cNvPr>
            <p:cNvSpPr/>
            <p:nvPr/>
          </p:nvSpPr>
          <p:spPr>
            <a:xfrm rot="19080712">
              <a:off x="5327841" y="3496327"/>
              <a:ext cx="961013" cy="48515"/>
            </a:xfrm>
            <a:custGeom>
              <a:avLst/>
              <a:gdLst>
                <a:gd name="connsiteX0" fmla="*/ 0 w 961013"/>
                <a:gd name="connsiteY0" fmla="*/ 24257 h 48515"/>
                <a:gd name="connsiteX1" fmla="*/ 961013 w 961013"/>
                <a:gd name="connsiteY1" fmla="*/ 24257 h 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1013" h="48515">
                  <a:moveTo>
                    <a:pt x="0" y="24257"/>
                  </a:moveTo>
                  <a:lnTo>
                    <a:pt x="961013" y="24257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181" tIns="232" rIns="469181" bIns="23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1EDD15-F645-479F-9693-F416A8339E3C}"/>
                </a:ext>
              </a:extLst>
            </p:cNvPr>
            <p:cNvSpPr/>
            <p:nvPr/>
          </p:nvSpPr>
          <p:spPr>
            <a:xfrm>
              <a:off x="6165501" y="2756353"/>
              <a:ext cx="1771136" cy="885568"/>
            </a:xfrm>
            <a:custGeom>
              <a:avLst/>
              <a:gdLst>
                <a:gd name="connsiteX0" fmla="*/ 0 w 1771136"/>
                <a:gd name="connsiteY0" fmla="*/ 88557 h 885568"/>
                <a:gd name="connsiteX1" fmla="*/ 88557 w 1771136"/>
                <a:gd name="connsiteY1" fmla="*/ 0 h 885568"/>
                <a:gd name="connsiteX2" fmla="*/ 1682579 w 1771136"/>
                <a:gd name="connsiteY2" fmla="*/ 0 h 885568"/>
                <a:gd name="connsiteX3" fmla="*/ 1771136 w 1771136"/>
                <a:gd name="connsiteY3" fmla="*/ 88557 h 885568"/>
                <a:gd name="connsiteX4" fmla="*/ 1771136 w 1771136"/>
                <a:gd name="connsiteY4" fmla="*/ 797011 h 885568"/>
                <a:gd name="connsiteX5" fmla="*/ 1682579 w 1771136"/>
                <a:gd name="connsiteY5" fmla="*/ 885568 h 885568"/>
                <a:gd name="connsiteX6" fmla="*/ 88557 w 1771136"/>
                <a:gd name="connsiteY6" fmla="*/ 885568 h 885568"/>
                <a:gd name="connsiteX7" fmla="*/ 0 w 1771136"/>
                <a:gd name="connsiteY7" fmla="*/ 797011 h 885568"/>
                <a:gd name="connsiteX8" fmla="*/ 0 w 1771136"/>
                <a:gd name="connsiteY8" fmla="*/ 88557 h 88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136" h="885568">
                  <a:moveTo>
                    <a:pt x="0" y="88557"/>
                  </a:moveTo>
                  <a:cubicBezTo>
                    <a:pt x="0" y="39648"/>
                    <a:pt x="39648" y="0"/>
                    <a:pt x="88557" y="0"/>
                  </a:cubicBezTo>
                  <a:lnTo>
                    <a:pt x="1682579" y="0"/>
                  </a:lnTo>
                  <a:cubicBezTo>
                    <a:pt x="1731488" y="0"/>
                    <a:pt x="1771136" y="39648"/>
                    <a:pt x="1771136" y="88557"/>
                  </a:cubicBezTo>
                  <a:lnTo>
                    <a:pt x="1771136" y="797011"/>
                  </a:lnTo>
                  <a:cubicBezTo>
                    <a:pt x="1771136" y="845920"/>
                    <a:pt x="1731488" y="885568"/>
                    <a:pt x="1682579" y="885568"/>
                  </a:cubicBezTo>
                  <a:lnTo>
                    <a:pt x="88557" y="885568"/>
                  </a:lnTo>
                  <a:cubicBezTo>
                    <a:pt x="39648" y="885568"/>
                    <a:pt x="0" y="845920"/>
                    <a:pt x="0" y="797011"/>
                  </a:cubicBezTo>
                  <a:lnTo>
                    <a:pt x="0" y="8855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7" tIns="38637" rIns="38637" bIns="3863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Provider Collaborative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410BBB-38B9-48C7-9C5E-C226039D730C}"/>
                </a:ext>
              </a:extLst>
            </p:cNvPr>
            <p:cNvSpPr/>
            <p:nvPr/>
          </p:nvSpPr>
          <p:spPr>
            <a:xfrm rot="2308345">
              <a:off x="5352972" y="4099261"/>
              <a:ext cx="904901" cy="48515"/>
            </a:xfrm>
            <a:custGeom>
              <a:avLst/>
              <a:gdLst>
                <a:gd name="connsiteX0" fmla="*/ 0 w 904901"/>
                <a:gd name="connsiteY0" fmla="*/ 24257 h 48515"/>
                <a:gd name="connsiteX1" fmla="*/ 904901 w 904901"/>
                <a:gd name="connsiteY1" fmla="*/ 24257 h 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901" h="48515">
                  <a:moveTo>
                    <a:pt x="0" y="24257"/>
                  </a:moveTo>
                  <a:lnTo>
                    <a:pt x="904901" y="24257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2528" tIns="1635" rIns="442527" bIns="163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DC0FE7-B680-493C-B0DF-D5C5A581B49B}"/>
                </a:ext>
              </a:extLst>
            </p:cNvPr>
            <p:cNvSpPr/>
            <p:nvPr/>
          </p:nvSpPr>
          <p:spPr>
            <a:xfrm>
              <a:off x="6159650" y="3962222"/>
              <a:ext cx="1771136" cy="885568"/>
            </a:xfrm>
            <a:custGeom>
              <a:avLst/>
              <a:gdLst>
                <a:gd name="connsiteX0" fmla="*/ 0 w 1771136"/>
                <a:gd name="connsiteY0" fmla="*/ 88557 h 885568"/>
                <a:gd name="connsiteX1" fmla="*/ 88557 w 1771136"/>
                <a:gd name="connsiteY1" fmla="*/ 0 h 885568"/>
                <a:gd name="connsiteX2" fmla="*/ 1682579 w 1771136"/>
                <a:gd name="connsiteY2" fmla="*/ 0 h 885568"/>
                <a:gd name="connsiteX3" fmla="*/ 1771136 w 1771136"/>
                <a:gd name="connsiteY3" fmla="*/ 88557 h 885568"/>
                <a:gd name="connsiteX4" fmla="*/ 1771136 w 1771136"/>
                <a:gd name="connsiteY4" fmla="*/ 797011 h 885568"/>
                <a:gd name="connsiteX5" fmla="*/ 1682579 w 1771136"/>
                <a:gd name="connsiteY5" fmla="*/ 885568 h 885568"/>
                <a:gd name="connsiteX6" fmla="*/ 88557 w 1771136"/>
                <a:gd name="connsiteY6" fmla="*/ 885568 h 885568"/>
                <a:gd name="connsiteX7" fmla="*/ 0 w 1771136"/>
                <a:gd name="connsiteY7" fmla="*/ 797011 h 885568"/>
                <a:gd name="connsiteX8" fmla="*/ 0 w 1771136"/>
                <a:gd name="connsiteY8" fmla="*/ 88557 h 88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136" h="885568">
                  <a:moveTo>
                    <a:pt x="0" y="88557"/>
                  </a:moveTo>
                  <a:cubicBezTo>
                    <a:pt x="0" y="39648"/>
                    <a:pt x="39648" y="0"/>
                    <a:pt x="88557" y="0"/>
                  </a:cubicBezTo>
                  <a:lnTo>
                    <a:pt x="1682579" y="0"/>
                  </a:lnTo>
                  <a:cubicBezTo>
                    <a:pt x="1731488" y="0"/>
                    <a:pt x="1771136" y="39648"/>
                    <a:pt x="1771136" y="88557"/>
                  </a:cubicBezTo>
                  <a:lnTo>
                    <a:pt x="1771136" y="797011"/>
                  </a:lnTo>
                  <a:cubicBezTo>
                    <a:pt x="1771136" y="845920"/>
                    <a:pt x="1731488" y="885568"/>
                    <a:pt x="1682579" y="885568"/>
                  </a:cubicBezTo>
                  <a:lnTo>
                    <a:pt x="88557" y="885568"/>
                  </a:lnTo>
                  <a:cubicBezTo>
                    <a:pt x="39648" y="885568"/>
                    <a:pt x="0" y="845920"/>
                    <a:pt x="0" y="797011"/>
                  </a:cubicBezTo>
                  <a:lnTo>
                    <a:pt x="0" y="8855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7" tIns="38637" rIns="38637" bIns="3863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Provider Collaborative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BA6D4F-C7DD-45A1-9EBC-C0AAACA3D995}"/>
                </a:ext>
              </a:extLst>
            </p:cNvPr>
            <p:cNvSpPr/>
            <p:nvPr/>
          </p:nvSpPr>
          <p:spPr>
            <a:xfrm>
              <a:off x="2971602" y="3725852"/>
              <a:ext cx="676783" cy="45719"/>
            </a:xfrm>
            <a:custGeom>
              <a:avLst/>
              <a:gdLst>
                <a:gd name="connsiteX0" fmla="*/ 0 w 708454"/>
                <a:gd name="connsiteY0" fmla="*/ 24257 h 48515"/>
                <a:gd name="connsiteX1" fmla="*/ 708454 w 708454"/>
                <a:gd name="connsiteY1" fmla="*/ 24257 h 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8454" h="48515">
                  <a:moveTo>
                    <a:pt x="0" y="24257"/>
                  </a:moveTo>
                  <a:lnTo>
                    <a:pt x="708454" y="24257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9216" tIns="6546" rIns="349216" bIns="65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</p:grpSp>
      <p:pic>
        <p:nvPicPr>
          <p:cNvPr id="6" name="Graphic 5" descr="Hospital with solid fill">
            <a:extLst>
              <a:ext uri="{FF2B5EF4-FFF2-40B4-BE49-F238E27FC236}">
                <a16:creationId xmlns:a16="http://schemas.microsoft.com/office/drawing/2014/main" id="{B31FC033-E401-4D20-ADFC-AC225B6E8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9360" y="2226075"/>
            <a:ext cx="914400" cy="914400"/>
          </a:xfrm>
          <a:prstGeom prst="rect">
            <a:avLst/>
          </a:prstGeom>
        </p:spPr>
      </p:pic>
      <p:pic>
        <p:nvPicPr>
          <p:cNvPr id="7" name="Graphic 6" descr="Hospital with solid fill">
            <a:extLst>
              <a:ext uri="{FF2B5EF4-FFF2-40B4-BE49-F238E27FC236}">
                <a16:creationId xmlns:a16="http://schemas.microsoft.com/office/drawing/2014/main" id="{45893809-92B7-4C5B-9746-AFAE8961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5420" y="3814456"/>
            <a:ext cx="914400" cy="914400"/>
          </a:xfrm>
          <a:prstGeom prst="rect">
            <a:avLst/>
          </a:prstGeom>
        </p:spPr>
      </p:pic>
      <p:pic>
        <p:nvPicPr>
          <p:cNvPr id="8" name="Graphic 7" descr="Hospital with solid fill">
            <a:extLst>
              <a:ext uri="{FF2B5EF4-FFF2-40B4-BE49-F238E27FC236}">
                <a16:creationId xmlns:a16="http://schemas.microsoft.com/office/drawing/2014/main" id="{BA35EF75-DDB7-4E0B-81FD-5848D5EA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1825" y="2226075"/>
            <a:ext cx="914400" cy="914400"/>
          </a:xfrm>
          <a:prstGeom prst="rect">
            <a:avLst/>
          </a:prstGeom>
        </p:spPr>
      </p:pic>
      <p:pic>
        <p:nvPicPr>
          <p:cNvPr id="9" name="Graphic 8" descr="Hospital with solid fill">
            <a:extLst>
              <a:ext uri="{FF2B5EF4-FFF2-40B4-BE49-F238E27FC236}">
                <a16:creationId xmlns:a16="http://schemas.microsoft.com/office/drawing/2014/main" id="{CBBC254F-AFF1-455F-86EA-5678A8D4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2949" y="4554852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6E8747-034C-435A-A1A5-789253A798DA}"/>
              </a:ext>
            </a:extLst>
          </p:cNvPr>
          <p:cNvCxnSpPr>
            <a:cxnSpLocks/>
          </p:cNvCxnSpPr>
          <p:nvPr/>
        </p:nvCxnSpPr>
        <p:spPr>
          <a:xfrm flipV="1">
            <a:off x="4565628" y="2068498"/>
            <a:ext cx="0" cy="136050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15DF56-B3AF-4652-887C-F32C30E8EFBC}"/>
              </a:ext>
            </a:extLst>
          </p:cNvPr>
          <p:cNvCxnSpPr>
            <a:cxnSpLocks/>
          </p:cNvCxnSpPr>
          <p:nvPr/>
        </p:nvCxnSpPr>
        <p:spPr>
          <a:xfrm>
            <a:off x="4556750" y="2068497"/>
            <a:ext cx="453981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0C0224-50E8-40BA-8F12-E8F43E251FC3}"/>
              </a:ext>
            </a:extLst>
          </p:cNvPr>
          <p:cNvCxnSpPr>
            <a:cxnSpLocks/>
          </p:cNvCxnSpPr>
          <p:nvPr/>
        </p:nvCxnSpPr>
        <p:spPr>
          <a:xfrm>
            <a:off x="9096560" y="2068497"/>
            <a:ext cx="0" cy="216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3462D29-1A75-42D0-9858-B500E38B49B3}"/>
              </a:ext>
            </a:extLst>
          </p:cNvPr>
          <p:cNvSpPr txBox="1"/>
          <p:nvPr/>
        </p:nvSpPr>
        <p:spPr>
          <a:xfrm>
            <a:off x="8624379" y="2972780"/>
            <a:ext cx="99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Lead provider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784745-E9F2-4302-ABAF-2EC4135010D5}"/>
              </a:ext>
            </a:extLst>
          </p:cNvPr>
          <p:cNvCxnSpPr>
            <a:cxnSpLocks/>
          </p:cNvCxnSpPr>
          <p:nvPr/>
        </p:nvCxnSpPr>
        <p:spPr>
          <a:xfrm flipH="1" flipV="1">
            <a:off x="4556750" y="4309740"/>
            <a:ext cx="8878" cy="13212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B9202E-7B1D-42CB-81AA-11E10695B0A5}"/>
              </a:ext>
            </a:extLst>
          </p:cNvPr>
          <p:cNvCxnSpPr>
            <a:cxnSpLocks/>
          </p:cNvCxnSpPr>
          <p:nvPr/>
        </p:nvCxnSpPr>
        <p:spPr>
          <a:xfrm>
            <a:off x="4559735" y="5630958"/>
            <a:ext cx="5383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54FCA4-C072-42B2-87C9-EE371F1110D0}"/>
              </a:ext>
            </a:extLst>
          </p:cNvPr>
          <p:cNvCxnSpPr>
            <a:cxnSpLocks/>
          </p:cNvCxnSpPr>
          <p:nvPr/>
        </p:nvCxnSpPr>
        <p:spPr>
          <a:xfrm>
            <a:off x="9551825" y="2828883"/>
            <a:ext cx="360000" cy="238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DCB257-3E02-40D8-9724-6755DDF8DA4D}"/>
              </a:ext>
            </a:extLst>
          </p:cNvPr>
          <p:cNvCxnSpPr>
            <a:cxnSpLocks/>
          </p:cNvCxnSpPr>
          <p:nvPr/>
        </p:nvCxnSpPr>
        <p:spPr>
          <a:xfrm flipH="1" flipV="1">
            <a:off x="9943558" y="5382795"/>
            <a:ext cx="1" cy="2481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0CEF29-470E-46D1-BAE0-773FF28F6F06}"/>
              </a:ext>
            </a:extLst>
          </p:cNvPr>
          <p:cNvCxnSpPr>
            <a:cxnSpLocks/>
          </p:cNvCxnSpPr>
          <p:nvPr/>
        </p:nvCxnSpPr>
        <p:spPr>
          <a:xfrm flipV="1">
            <a:off x="7948568" y="2828883"/>
            <a:ext cx="675811" cy="35205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8EA0605-8C69-4688-ADFC-BD420A8F2CF0}"/>
              </a:ext>
            </a:extLst>
          </p:cNvPr>
          <p:cNvCxnSpPr>
            <a:cxnSpLocks/>
          </p:cNvCxnSpPr>
          <p:nvPr/>
        </p:nvCxnSpPr>
        <p:spPr>
          <a:xfrm>
            <a:off x="7933587" y="4345574"/>
            <a:ext cx="690792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0236B2-D081-4AF4-81B8-F6278B670C8E}"/>
              </a:ext>
            </a:extLst>
          </p:cNvPr>
          <p:cNvCxnSpPr>
            <a:cxnSpLocks/>
          </p:cNvCxnSpPr>
          <p:nvPr/>
        </p:nvCxnSpPr>
        <p:spPr>
          <a:xfrm>
            <a:off x="7929981" y="4385156"/>
            <a:ext cx="1532968" cy="70231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725CD2-0CA9-4EBE-BE5B-A6E6C81A622A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9553760" y="2683275"/>
            <a:ext cx="358065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F6E705-250E-4217-83F3-DD7923908DF5}"/>
              </a:ext>
            </a:extLst>
          </p:cNvPr>
          <p:cNvCxnSpPr>
            <a:cxnSpLocks/>
          </p:cNvCxnSpPr>
          <p:nvPr/>
        </p:nvCxnSpPr>
        <p:spPr>
          <a:xfrm>
            <a:off x="1460950" y="5633494"/>
            <a:ext cx="720000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1DD90E-B845-4B70-AE6F-E77AD2577C3B}"/>
              </a:ext>
            </a:extLst>
          </p:cNvPr>
          <p:cNvCxnSpPr>
            <a:cxnSpLocks/>
          </p:cNvCxnSpPr>
          <p:nvPr/>
        </p:nvCxnSpPr>
        <p:spPr>
          <a:xfrm>
            <a:off x="1460950" y="5382795"/>
            <a:ext cx="720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C1BF035-F68B-4C5E-91D8-79705B116D37}"/>
              </a:ext>
            </a:extLst>
          </p:cNvPr>
          <p:cNvCxnSpPr/>
          <p:nvPr/>
        </p:nvCxnSpPr>
        <p:spPr>
          <a:xfrm>
            <a:off x="1460950" y="5139009"/>
            <a:ext cx="720000" cy="0"/>
          </a:xfrm>
          <a:prstGeom prst="line">
            <a:avLst/>
          </a:prstGeom>
          <a:ln w="19050">
            <a:solidFill>
              <a:srgbClr val="268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16BD932-3484-4D50-9590-11C07C01C0BD}"/>
              </a:ext>
            </a:extLst>
          </p:cNvPr>
          <p:cNvSpPr txBox="1"/>
          <p:nvPr/>
        </p:nvSpPr>
        <p:spPr>
          <a:xfrm>
            <a:off x="2248442" y="4998960"/>
            <a:ext cx="10830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/>
              <a:t>delegation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£ funding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contract</a:t>
            </a:r>
            <a:endParaRPr lang="en-GB" sz="10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3A86D92-DFEC-492C-BE63-FC006476E900}"/>
              </a:ext>
            </a:extLst>
          </p:cNvPr>
          <p:cNvSpPr/>
          <p:nvPr/>
        </p:nvSpPr>
        <p:spPr>
          <a:xfrm>
            <a:off x="1193139" y="4854923"/>
            <a:ext cx="2138375" cy="1090618"/>
          </a:xfrm>
          <a:prstGeom prst="roundRect">
            <a:avLst/>
          </a:prstGeom>
          <a:noFill/>
          <a:ln w="9525" cap="flat" cmpd="sng" algn="ctr">
            <a:solidFill>
              <a:srgbClr val="0F4C8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E4703-0CE6-44F1-A922-F9706FEB612A}"/>
              </a:ext>
            </a:extLst>
          </p:cNvPr>
          <p:cNvSpPr txBox="1"/>
          <p:nvPr/>
        </p:nvSpPr>
        <p:spPr>
          <a:xfrm>
            <a:off x="9990355" y="2972780"/>
            <a:ext cx="93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Sub-con provider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722BE-8190-4D30-8D14-561F5EF8D392}"/>
              </a:ext>
            </a:extLst>
          </p:cNvPr>
          <p:cNvSpPr txBox="1"/>
          <p:nvPr/>
        </p:nvSpPr>
        <p:spPr>
          <a:xfrm>
            <a:off x="9551825" y="4207494"/>
            <a:ext cx="153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Provider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F6CF95-F4C3-4BDA-A68A-C1597FDC9237}"/>
              </a:ext>
            </a:extLst>
          </p:cNvPr>
          <p:cNvSpPr txBox="1"/>
          <p:nvPr/>
        </p:nvSpPr>
        <p:spPr>
          <a:xfrm>
            <a:off x="10369025" y="4947890"/>
            <a:ext cx="153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Provider 2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7DA98EA-5335-4B1A-81EE-3B14B060D3FE}"/>
              </a:ext>
            </a:extLst>
          </p:cNvPr>
          <p:cNvCxnSpPr>
            <a:cxnSpLocks/>
          </p:cNvCxnSpPr>
          <p:nvPr/>
        </p:nvCxnSpPr>
        <p:spPr>
          <a:xfrm flipV="1">
            <a:off x="9122620" y="4699054"/>
            <a:ext cx="1" cy="9319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7C88FF0-B720-4D8D-AF11-CD9456561C96}"/>
              </a:ext>
            </a:extLst>
          </p:cNvPr>
          <p:cNvSpPr/>
          <p:nvPr/>
        </p:nvSpPr>
        <p:spPr>
          <a:xfrm>
            <a:off x="3060239" y="4019520"/>
            <a:ext cx="600077" cy="45719"/>
          </a:xfrm>
          <a:custGeom>
            <a:avLst/>
            <a:gdLst>
              <a:gd name="connsiteX0" fmla="*/ 0 w 708454"/>
              <a:gd name="connsiteY0" fmla="*/ 24257 h 48515"/>
              <a:gd name="connsiteX1" fmla="*/ 708454 w 708454"/>
              <a:gd name="connsiteY1" fmla="*/ 24257 h 4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8454" h="48515">
                <a:moveTo>
                  <a:pt x="0" y="24257"/>
                </a:moveTo>
                <a:lnTo>
                  <a:pt x="708454" y="24257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216" tIns="6546" rIns="349216" bIns="654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</p:spTree>
    <p:extLst>
      <p:ext uri="{BB962C8B-B14F-4D97-AF65-F5344CB8AC3E}">
        <p14:creationId xmlns:p14="http://schemas.microsoft.com/office/powerpoint/2010/main" val="724989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9172-7F5D-407C-B9D6-9C8A9239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future payment flows:</a:t>
            </a:r>
            <a:br>
              <a:rPr lang="en-GB" dirty="0"/>
            </a:br>
            <a:r>
              <a:rPr lang="en-GB" dirty="0"/>
              <a:t>place-based partnerships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5151AB-90E7-480C-8B17-4A5E2C85D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703552"/>
              </p:ext>
            </p:extLst>
          </p:nvPr>
        </p:nvGraphicFramePr>
        <p:xfrm>
          <a:off x="1194617" y="2199240"/>
          <a:ext cx="7082608" cy="328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Hospital with solid fill">
            <a:extLst>
              <a:ext uri="{FF2B5EF4-FFF2-40B4-BE49-F238E27FC236}">
                <a16:creationId xmlns:a16="http://schemas.microsoft.com/office/drawing/2014/main" id="{B31FC033-E401-4D20-ADFC-AC225B6E8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2215" y="2284497"/>
            <a:ext cx="914400" cy="914400"/>
          </a:xfrm>
          <a:prstGeom prst="rect">
            <a:avLst/>
          </a:prstGeom>
        </p:spPr>
      </p:pic>
      <p:pic>
        <p:nvPicPr>
          <p:cNvPr id="7" name="Graphic 6" descr="Needle with solid fill">
            <a:extLst>
              <a:ext uri="{FF2B5EF4-FFF2-40B4-BE49-F238E27FC236}">
                <a16:creationId xmlns:a16="http://schemas.microsoft.com/office/drawing/2014/main" id="{45893809-92B7-4C5B-9746-AFAE8961D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55184" y="4496935"/>
            <a:ext cx="914400" cy="914400"/>
          </a:xfrm>
          <a:prstGeom prst="rect">
            <a:avLst/>
          </a:prstGeom>
        </p:spPr>
      </p:pic>
      <p:pic>
        <p:nvPicPr>
          <p:cNvPr id="8" name="Graphic 7" descr="Doctor female with solid fill">
            <a:extLst>
              <a:ext uri="{FF2B5EF4-FFF2-40B4-BE49-F238E27FC236}">
                <a16:creationId xmlns:a16="http://schemas.microsoft.com/office/drawing/2014/main" id="{BA35EF75-DDB7-4E0B-81FD-5848D5EAB9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434912" y="2226815"/>
            <a:ext cx="914400" cy="914400"/>
          </a:xfrm>
          <a:prstGeom prst="rect">
            <a:avLst/>
          </a:prstGeom>
        </p:spPr>
      </p:pic>
      <p:pic>
        <p:nvPicPr>
          <p:cNvPr id="9" name="Graphic 8" descr="Hospital with solid fill">
            <a:extLst>
              <a:ext uri="{FF2B5EF4-FFF2-40B4-BE49-F238E27FC236}">
                <a16:creationId xmlns:a16="http://schemas.microsoft.com/office/drawing/2014/main" id="{CBBC254F-AFF1-455F-86EA-5678A8D45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0248" y="4508262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6E8747-034C-435A-A1A5-789253A798DA}"/>
              </a:ext>
            </a:extLst>
          </p:cNvPr>
          <p:cNvCxnSpPr>
            <a:cxnSpLocks/>
          </p:cNvCxnSpPr>
          <p:nvPr/>
        </p:nvCxnSpPr>
        <p:spPr>
          <a:xfrm flipV="1">
            <a:off x="4565628" y="2068498"/>
            <a:ext cx="0" cy="13188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15DF56-B3AF-4652-887C-F32C30E8EFBC}"/>
              </a:ext>
            </a:extLst>
          </p:cNvPr>
          <p:cNvCxnSpPr>
            <a:cxnSpLocks/>
          </p:cNvCxnSpPr>
          <p:nvPr/>
        </p:nvCxnSpPr>
        <p:spPr>
          <a:xfrm flipV="1">
            <a:off x="4556750" y="2058972"/>
            <a:ext cx="3349000" cy="95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0C0224-50E8-40BA-8F12-E8F43E251FC3}"/>
              </a:ext>
            </a:extLst>
          </p:cNvPr>
          <p:cNvCxnSpPr>
            <a:cxnSpLocks/>
          </p:cNvCxnSpPr>
          <p:nvPr/>
        </p:nvCxnSpPr>
        <p:spPr>
          <a:xfrm flipH="1">
            <a:off x="7894840" y="2058971"/>
            <a:ext cx="3051" cy="2230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784745-E9F2-4302-ABAF-2EC4135010D5}"/>
              </a:ext>
            </a:extLst>
          </p:cNvPr>
          <p:cNvCxnSpPr>
            <a:cxnSpLocks/>
          </p:cNvCxnSpPr>
          <p:nvPr/>
        </p:nvCxnSpPr>
        <p:spPr>
          <a:xfrm flipV="1">
            <a:off x="4565628" y="4270158"/>
            <a:ext cx="0" cy="1360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B9202E-7B1D-42CB-81AA-11E10695B0A5}"/>
              </a:ext>
            </a:extLst>
          </p:cNvPr>
          <p:cNvCxnSpPr>
            <a:cxnSpLocks/>
          </p:cNvCxnSpPr>
          <p:nvPr/>
        </p:nvCxnSpPr>
        <p:spPr>
          <a:xfrm>
            <a:off x="4559735" y="5630958"/>
            <a:ext cx="34159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DCB257-3E02-40D8-9724-6755DDF8DA4D}"/>
              </a:ext>
            </a:extLst>
          </p:cNvPr>
          <p:cNvCxnSpPr>
            <a:cxnSpLocks/>
          </p:cNvCxnSpPr>
          <p:nvPr/>
        </p:nvCxnSpPr>
        <p:spPr>
          <a:xfrm flipH="1" flipV="1">
            <a:off x="7975727" y="5382795"/>
            <a:ext cx="1" cy="252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0CEF29-470E-46D1-BAE0-773FF28F6F06}"/>
              </a:ext>
            </a:extLst>
          </p:cNvPr>
          <p:cNvCxnSpPr>
            <a:cxnSpLocks/>
          </p:cNvCxnSpPr>
          <p:nvPr/>
        </p:nvCxnSpPr>
        <p:spPr>
          <a:xfrm flipH="1" flipV="1">
            <a:off x="6752061" y="3099332"/>
            <a:ext cx="291831" cy="288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8EA0605-8C69-4688-ADFC-BD420A8F2CF0}"/>
              </a:ext>
            </a:extLst>
          </p:cNvPr>
          <p:cNvCxnSpPr>
            <a:cxnSpLocks/>
          </p:cNvCxnSpPr>
          <p:nvPr/>
        </p:nvCxnSpPr>
        <p:spPr>
          <a:xfrm>
            <a:off x="7797999" y="4228022"/>
            <a:ext cx="177728" cy="360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0236B2-D081-4AF4-81B8-F6278B670C8E}"/>
              </a:ext>
            </a:extLst>
          </p:cNvPr>
          <p:cNvCxnSpPr>
            <a:cxnSpLocks/>
          </p:cNvCxnSpPr>
          <p:nvPr/>
        </p:nvCxnSpPr>
        <p:spPr>
          <a:xfrm flipH="1">
            <a:off x="6863816" y="4301177"/>
            <a:ext cx="166432" cy="324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F6E705-250E-4217-83F3-DD7923908DF5}"/>
              </a:ext>
            </a:extLst>
          </p:cNvPr>
          <p:cNvCxnSpPr>
            <a:cxnSpLocks/>
          </p:cNvCxnSpPr>
          <p:nvPr/>
        </p:nvCxnSpPr>
        <p:spPr>
          <a:xfrm>
            <a:off x="1460950" y="5633494"/>
            <a:ext cx="720000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1DD90E-B845-4B70-AE6F-E77AD2577C3B}"/>
              </a:ext>
            </a:extLst>
          </p:cNvPr>
          <p:cNvCxnSpPr>
            <a:cxnSpLocks/>
          </p:cNvCxnSpPr>
          <p:nvPr/>
        </p:nvCxnSpPr>
        <p:spPr>
          <a:xfrm>
            <a:off x="1460950" y="5382795"/>
            <a:ext cx="720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C1BF035-F68B-4C5E-91D8-79705B116D37}"/>
              </a:ext>
            </a:extLst>
          </p:cNvPr>
          <p:cNvCxnSpPr/>
          <p:nvPr/>
        </p:nvCxnSpPr>
        <p:spPr>
          <a:xfrm>
            <a:off x="1460950" y="5139009"/>
            <a:ext cx="720000" cy="0"/>
          </a:xfrm>
          <a:prstGeom prst="line">
            <a:avLst/>
          </a:prstGeom>
          <a:ln w="19050">
            <a:solidFill>
              <a:srgbClr val="268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16BD932-3484-4D50-9590-11C07C01C0BD}"/>
              </a:ext>
            </a:extLst>
          </p:cNvPr>
          <p:cNvSpPr txBox="1"/>
          <p:nvPr/>
        </p:nvSpPr>
        <p:spPr>
          <a:xfrm>
            <a:off x="2248442" y="4998960"/>
            <a:ext cx="10830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/>
              <a:t>delegation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£ funding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contract</a:t>
            </a:r>
            <a:endParaRPr lang="en-GB" sz="10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3A86D92-DFEC-492C-BE63-FC006476E900}"/>
              </a:ext>
            </a:extLst>
          </p:cNvPr>
          <p:cNvSpPr/>
          <p:nvPr/>
        </p:nvSpPr>
        <p:spPr>
          <a:xfrm>
            <a:off x="1193139" y="4854923"/>
            <a:ext cx="2138375" cy="1090618"/>
          </a:xfrm>
          <a:prstGeom prst="roundRect">
            <a:avLst/>
          </a:prstGeom>
          <a:noFill/>
          <a:ln w="9525" cap="flat" cmpd="sng" algn="ctr">
            <a:solidFill>
              <a:srgbClr val="0F4C8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7DA98EA-5335-4B1A-81EE-3B14B060D3FE}"/>
              </a:ext>
            </a:extLst>
          </p:cNvPr>
          <p:cNvCxnSpPr>
            <a:cxnSpLocks/>
          </p:cNvCxnSpPr>
          <p:nvPr/>
        </p:nvCxnSpPr>
        <p:spPr>
          <a:xfrm flipV="1">
            <a:off x="6814429" y="5358826"/>
            <a:ext cx="0" cy="252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99ECF5-87A6-4320-9442-3F925763B07A}"/>
              </a:ext>
            </a:extLst>
          </p:cNvPr>
          <p:cNvCxnSpPr>
            <a:cxnSpLocks/>
          </p:cNvCxnSpPr>
          <p:nvPr/>
        </p:nvCxnSpPr>
        <p:spPr>
          <a:xfrm flipH="1">
            <a:off x="6729415" y="2057147"/>
            <a:ext cx="3051" cy="2230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655717-6FE8-42AC-9462-9E19F0F85C94}"/>
              </a:ext>
            </a:extLst>
          </p:cNvPr>
          <p:cNvCxnSpPr>
            <a:cxnSpLocks/>
          </p:cNvCxnSpPr>
          <p:nvPr/>
        </p:nvCxnSpPr>
        <p:spPr>
          <a:xfrm flipV="1">
            <a:off x="7640747" y="3078302"/>
            <a:ext cx="253878" cy="324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2285C4B-0B47-48B2-92E0-E578D5A566E8}"/>
              </a:ext>
            </a:extLst>
          </p:cNvPr>
          <p:cNvSpPr/>
          <p:nvPr/>
        </p:nvSpPr>
        <p:spPr>
          <a:xfrm>
            <a:off x="9086850" y="3421454"/>
            <a:ext cx="1910533" cy="841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Local Authority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5FA583-1C70-4958-B4B4-7B4B42A4E30C}"/>
              </a:ext>
            </a:extLst>
          </p:cNvPr>
          <p:cNvCxnSpPr>
            <a:cxnSpLocks/>
            <a:stCxn id="50" idx="1"/>
            <a:endCxn id="4" idx="3"/>
          </p:cNvCxnSpPr>
          <p:nvPr/>
        </p:nvCxnSpPr>
        <p:spPr>
          <a:xfrm flipH="1">
            <a:off x="8277225" y="3842033"/>
            <a:ext cx="809625" cy="0"/>
          </a:xfrm>
          <a:prstGeom prst="line">
            <a:avLst/>
          </a:prstGeom>
          <a:ln w="19050">
            <a:solidFill>
              <a:srgbClr val="268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3C2625F-DE04-44A0-9E3F-2C6C2A79B341}"/>
              </a:ext>
            </a:extLst>
          </p:cNvPr>
          <p:cNvCxnSpPr>
            <a:cxnSpLocks/>
          </p:cNvCxnSpPr>
          <p:nvPr/>
        </p:nvCxnSpPr>
        <p:spPr>
          <a:xfrm flipH="1" flipV="1">
            <a:off x="8231273" y="2907869"/>
            <a:ext cx="855577" cy="5135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1FF2210-E719-4E7D-A1C4-825215BEA1CE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8444648" y="4207678"/>
            <a:ext cx="704098" cy="75778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0B8F0-320C-4F9D-B17F-C0F079E44167}"/>
              </a:ext>
            </a:extLst>
          </p:cNvPr>
          <p:cNvSpPr txBox="1"/>
          <p:nvPr/>
        </p:nvSpPr>
        <p:spPr>
          <a:xfrm>
            <a:off x="8557355" y="2394741"/>
            <a:ext cx="1180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Providers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06FC8B-29F6-448A-B5C0-C881D106791F}"/>
              </a:ext>
            </a:extLst>
          </p:cNvPr>
          <p:cNvSpPr txBox="1"/>
          <p:nvPr/>
        </p:nvSpPr>
        <p:spPr>
          <a:xfrm>
            <a:off x="8659061" y="4968433"/>
            <a:ext cx="1180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Providers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469244C-7B84-47D3-AD19-8A3E2DEC37B9}"/>
              </a:ext>
            </a:extLst>
          </p:cNvPr>
          <p:cNvSpPr/>
          <p:nvPr/>
        </p:nvSpPr>
        <p:spPr>
          <a:xfrm>
            <a:off x="5971507" y="1955078"/>
            <a:ext cx="5181334" cy="3766794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D560F2-898C-472F-BFC6-74881254F2C4}"/>
              </a:ext>
            </a:extLst>
          </p:cNvPr>
          <p:cNvSpPr txBox="1"/>
          <p:nvPr/>
        </p:nvSpPr>
        <p:spPr>
          <a:xfrm>
            <a:off x="10302290" y="2081668"/>
            <a:ext cx="85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CADE4"/>
                </a:solidFill>
              </a:rPr>
              <a:t>Place</a:t>
            </a:r>
            <a:endParaRPr lang="en-GB" sz="1600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009A-CA87-4768-9490-72997CD6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6" y="594359"/>
            <a:ext cx="3585028" cy="5717664"/>
          </a:xfrm>
        </p:spPr>
        <p:txBody>
          <a:bodyPr anchor="t">
            <a:normAutofit/>
          </a:bodyPr>
          <a:lstStyle/>
          <a:p>
            <a:r>
              <a:rPr lang="en-GB" sz="4400" dirty="0"/>
              <a:t>Changes to Specialised Commissioning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F9EC126-E3E8-4666-8BBC-90DD694F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89" y="2050312"/>
            <a:ext cx="7258511" cy="27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781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GB" dirty="0"/>
              <a:t>Changes to specialised commissioning:</a:t>
            </a:r>
            <a:br>
              <a:rPr lang="en-GB" dirty="0"/>
            </a:br>
            <a:r>
              <a:rPr lang="en-GB" dirty="0"/>
              <a:t>4 principles set out by NHS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45" y="1899000"/>
            <a:ext cx="10058400" cy="3921229"/>
          </a:xfrm>
        </p:spPr>
        <p:txBody>
          <a:bodyPr>
            <a:normAutofit/>
          </a:bodyPr>
          <a:lstStyle/>
          <a:p>
            <a:pPr marL="270900" lvl="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Specialised services will continue to be commissioned on the basis of national evidence-based service specs</a:t>
            </a:r>
          </a:p>
          <a:p>
            <a:pPr marL="270900" lvl="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Commissioning, decision-making and accountability will take place at the ‘appropriate’ level – ICS, supra-ICS or nationally</a:t>
            </a:r>
          </a:p>
          <a:p>
            <a:pPr marL="270900" lvl="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Clinical networks and provider collaboratives will drive service improvement and transformation</a:t>
            </a:r>
          </a:p>
          <a:p>
            <a:pPr marL="270900" lvl="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/>
              <a:t>Funding to be rebased from ‘host provider’ back to population-based</a:t>
            </a:r>
          </a:p>
          <a:p>
            <a:pPr marL="900" lv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None/>
              <a:tabLst>
                <a:tab pos="457200" algn="l"/>
              </a:tabLst>
              <a:defRPr/>
            </a:pPr>
            <a:r>
              <a:rPr lang="en-GB" sz="1200" dirty="0">
                <a:hlinkClick r:id="rId3"/>
              </a:rPr>
              <a:t>https://www.england.nhs.uk/wp-content/uploads/2021/01/integrating-care-next-steps-to-building-strong-and-effective-integrated-care-systems.pdf</a:t>
            </a:r>
            <a:endParaRPr lang="en-GB" sz="1200" dirty="0"/>
          </a:p>
          <a:p>
            <a:pPr marL="270900" lvl="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562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C9252D-A5FA-4EF5-B284-9B5BBD4EEE9C}"/>
              </a:ext>
            </a:extLst>
          </p:cNvPr>
          <p:cNvSpPr/>
          <p:nvPr/>
        </p:nvSpPr>
        <p:spPr>
          <a:xfrm>
            <a:off x="6183880" y="1861699"/>
            <a:ext cx="4932000" cy="3134602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4B43CF-0EA4-42AE-BAAC-81D8CF7D17BE}"/>
              </a:ext>
            </a:extLst>
          </p:cNvPr>
          <p:cNvSpPr/>
          <p:nvPr/>
        </p:nvSpPr>
        <p:spPr>
          <a:xfrm>
            <a:off x="1086327" y="1845735"/>
            <a:ext cx="4932000" cy="3134602"/>
          </a:xfrm>
          <a:prstGeom prst="roundRect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GB" dirty="0"/>
              <a:t>Changes to specialised commissioning:</a:t>
            </a:r>
            <a:br>
              <a:rPr lang="en-GB" dirty="0"/>
            </a:br>
            <a:r>
              <a:rPr lang="en-GB" dirty="0"/>
              <a:t>envisaged 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610" y="1986039"/>
            <a:ext cx="4513944" cy="3132000"/>
          </a:xfrm>
        </p:spPr>
        <p:txBody>
          <a:bodyPr>
            <a:normAutofit/>
          </a:bodyPr>
          <a:lstStyle/>
          <a:p>
            <a:pPr marL="900" lvl="0" indent="0">
              <a:lnSpc>
                <a:spcPct val="110000"/>
              </a:lnSpc>
              <a:spcAft>
                <a:spcPts val="1200"/>
              </a:spcAft>
              <a:buClr>
                <a:srgbClr val="0F4C81"/>
              </a:buClr>
              <a:buNone/>
              <a:tabLst>
                <a:tab pos="457200" algn="l"/>
              </a:tabLst>
              <a:defRPr/>
            </a:pPr>
            <a:r>
              <a:rPr lang="en-GB" sz="2400" b="1" dirty="0">
                <a:solidFill>
                  <a:schemeClr val="bg1"/>
                </a:solidFill>
              </a:rPr>
              <a:t>By April 2022 (July 22?):</a:t>
            </a:r>
          </a:p>
          <a:p>
            <a:pPr marL="900" lv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None/>
              <a:tabLst>
                <a:tab pos="457200" algn="l"/>
              </a:tabLst>
              <a:defRPr/>
            </a:pPr>
            <a:r>
              <a:rPr lang="en-GB" sz="2200" i="1" dirty="0">
                <a:solidFill>
                  <a:schemeClr val="bg1"/>
                </a:solidFill>
              </a:rPr>
              <a:t>“ICBs will establish mechanisms to strengthen joint working between NHS England and NHS Improvement and ICSs, including through joint committees, across all areas of direct commissioning”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A2AD8-B2DC-47C3-9B07-6C4250E8F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611" y="1986039"/>
            <a:ext cx="4629572" cy="3132000"/>
          </a:xfrm>
        </p:spPr>
        <p:txBody>
          <a:bodyPr>
            <a:normAutofit/>
          </a:bodyPr>
          <a:lstStyle/>
          <a:p>
            <a:pPr marL="9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None/>
              <a:tabLst>
                <a:tab pos="457200" algn="l"/>
              </a:tabLst>
              <a:defRPr/>
            </a:pPr>
            <a:r>
              <a:rPr lang="en-GB" sz="2400" b="1" dirty="0">
                <a:solidFill>
                  <a:schemeClr val="bg1"/>
                </a:solidFill>
              </a:rPr>
              <a:t>By April 2023:</a:t>
            </a:r>
          </a:p>
          <a:p>
            <a:pPr marL="90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None/>
              <a:tabLst>
                <a:tab pos="457200" algn="l"/>
              </a:tabLst>
              <a:defRPr/>
            </a:pPr>
            <a:r>
              <a:rPr lang="en-GB" sz="2200" i="1" dirty="0">
                <a:solidFill>
                  <a:schemeClr val="bg1"/>
                </a:solidFill>
              </a:rPr>
              <a:t>“ICBs will have taken on delegated commissioning responsibility for a proportion of specialised services (subject to system and service readiness) with national standards and access policies remaining at a national level”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A7373-914B-4FEC-A247-24BAA45AC076}"/>
              </a:ext>
            </a:extLst>
          </p:cNvPr>
          <p:cNvSpPr txBox="1"/>
          <p:nvPr/>
        </p:nvSpPr>
        <p:spPr>
          <a:xfrm>
            <a:off x="1097280" y="5261801"/>
            <a:ext cx="1005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https://www.england.nhs.uk/commissioning/wp-content/uploads/sites/12/2021/07/PAR817-NHS-England-and-NHS-Improvements-direct-commissioning-functions.pdf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5141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009A-CA87-4768-9490-72997CD6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6" y="594359"/>
            <a:ext cx="3585028" cy="5717664"/>
          </a:xfrm>
        </p:spPr>
        <p:txBody>
          <a:bodyPr anchor="t">
            <a:normAutofit/>
          </a:bodyPr>
          <a:lstStyle/>
          <a:p>
            <a:r>
              <a:rPr lang="en-GB" sz="4400" dirty="0"/>
              <a:t>Finally… </a:t>
            </a:r>
            <a:br>
              <a:rPr lang="en-GB" sz="4400" dirty="0"/>
            </a:br>
            <a:r>
              <a:rPr lang="en-GB" sz="4400" dirty="0"/>
              <a:t>summing up the vision of the brave new world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C793E31-6B1D-4F0C-B7D9-72C873BEF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3800"/>
          <a:stretch/>
        </p:blipFill>
        <p:spPr>
          <a:xfrm>
            <a:off x="4912838" y="1114410"/>
            <a:ext cx="7279162" cy="5197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3703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E58E-541F-445C-AE60-875E29D7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might this look like for a CCG/ICB?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E167-2286-4716-B68A-51DAF2D8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02" y="1882645"/>
            <a:ext cx="9953078" cy="4056428"/>
          </a:xfrm>
        </p:spPr>
        <p:txBody>
          <a:bodyPr>
            <a:normAutofit/>
          </a:bodyPr>
          <a:lstStyle/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Provider collaboratives will drive much of the new agenda operationally, taking on delegated responsibility for day-to-day commissioning as well as providing services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ICBs &amp; ICPs will have overall strategic oversight of the ICS’s desired patient outcomes and manage the funding of the integrated care strategy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Annual contracts replaced with longer term funding agreements that provide more stability and opportunity to plan than monthly activity x tariff</a:t>
            </a:r>
          </a:p>
          <a:p>
            <a:pPr marL="2709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This will include most specialised commissioning, delegated from NHSE to ICBs and provider collaboratives to manage, within national specs</a:t>
            </a:r>
          </a:p>
        </p:txBody>
      </p:sp>
    </p:spTree>
    <p:extLst>
      <p:ext uri="{BB962C8B-B14F-4D97-AF65-F5344CB8AC3E}">
        <p14:creationId xmlns:p14="http://schemas.microsoft.com/office/powerpoint/2010/main" val="2191863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E58E-541F-445C-AE60-875E29D7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might this look like for a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E167-2286-4716-B68A-51DAF2D8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02" y="1882645"/>
            <a:ext cx="9953078" cy="4140784"/>
          </a:xfrm>
        </p:spPr>
        <p:txBody>
          <a:bodyPr>
            <a:normAutofit/>
          </a:bodyPr>
          <a:lstStyle/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Acute &amp; MH Trusts should be part of one or more collaboratives by April 2022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Community &amp; Primary care join Place-Based Partnerships</a:t>
            </a:r>
          </a:p>
          <a:p>
            <a:pPr marL="270900" marR="0" lvl="0" indent="-270000" algn="just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Over time, day-to-day commissioning/contracting will be delegated from the ICB to the provider collaboratives/partnerships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Specialised commissioning, where the main catchment area is the ICS, will also be delegated to provider collaboratives to deliver national specs</a:t>
            </a:r>
          </a:p>
          <a:p>
            <a:pPr marL="270900" marR="0" lvl="0" indent="-27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Contracts will evolve from activity x national tariff to locally-agreed block funding based on ‘efficient cost’, plus incentive payments for delivering agreed patient outcomes (which could include activity volume)</a:t>
            </a:r>
          </a:p>
        </p:txBody>
      </p:sp>
    </p:spTree>
    <p:extLst>
      <p:ext uri="{BB962C8B-B14F-4D97-AF65-F5344CB8AC3E}">
        <p14:creationId xmlns:p14="http://schemas.microsoft.com/office/powerpoint/2010/main" val="202527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06F-16B9-472F-B005-2E5592E9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Sorry, more jargon…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CCB491-18F5-40DF-A700-5730E18048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19629"/>
          <a:ext cx="10058400" cy="4112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3701">
                  <a:extLst>
                    <a:ext uri="{9D8B030D-6E8A-4147-A177-3AD203B41FA5}">
                      <a16:colId xmlns:a16="http://schemas.microsoft.com/office/drawing/2014/main" val="1342304559"/>
                    </a:ext>
                  </a:extLst>
                </a:gridCol>
                <a:gridCol w="7284699">
                  <a:extLst>
                    <a:ext uri="{9D8B030D-6E8A-4147-A177-3AD203B41FA5}">
                      <a16:colId xmlns:a16="http://schemas.microsoft.com/office/drawing/2014/main" val="645861013"/>
                    </a:ext>
                  </a:extLst>
                </a:gridCol>
              </a:tblGrid>
              <a:tr h="382113">
                <a:tc>
                  <a:txBody>
                    <a:bodyPr/>
                    <a:lstStyle/>
                    <a:p>
                      <a:r>
                        <a:rPr lang="en-GB" sz="1600" dirty="0"/>
                        <a:t>Term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Meaning</a:t>
                      </a:r>
                    </a:p>
                  </a:txBody>
                  <a:tcPr>
                    <a:solidFill>
                      <a:srgbClr val="0F4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48667"/>
                  </a:ext>
                </a:extLst>
              </a:tr>
              <a:tr h="382113">
                <a:tc>
                  <a:txBody>
                    <a:bodyPr/>
                    <a:lstStyle/>
                    <a:p>
                      <a:r>
                        <a:rPr lang="en-GB" sz="1600" dirty="0"/>
                        <a:t>Alliance Contracting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Where a commissioner holds a contract involving multiple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08607"/>
                  </a:ext>
                </a:extLst>
              </a:tr>
              <a:tr h="382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Provider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collective term for the providers that are party to an alliance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61790"/>
                  </a:ext>
                </a:extLst>
              </a:tr>
              <a:tr h="596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Prime 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lead party within a provider alliance, who holds the head contract with the commissioner. In practice, used interchangeably with prime provider.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06210"/>
                  </a:ext>
                </a:extLst>
              </a:tr>
              <a:tr h="596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Prime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type of prime contractor, where the contractor also provides some of the contracted services. In practice, used interchangeably with prime contractor.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36605"/>
                  </a:ext>
                </a:extLst>
              </a:tr>
              <a:tr h="596724">
                <a:tc>
                  <a:txBody>
                    <a:bodyPr/>
                    <a:lstStyle/>
                    <a:p>
                      <a:r>
                        <a:rPr lang="en-GB" sz="1600" dirty="0"/>
                        <a:t>Aligned Incentive Contract (AIC)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General term for a contract where the payment mechanism is based on a fixed block payment, plus a smaller gain/risk share element depending on performance in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329462"/>
                  </a:ext>
                </a:extLst>
              </a:tr>
              <a:tr h="596724">
                <a:tc>
                  <a:txBody>
                    <a:bodyPr/>
                    <a:lstStyle/>
                    <a:p>
                      <a:r>
                        <a:rPr lang="en-GB" sz="1600" dirty="0"/>
                        <a:t>Aligned Payment &amp; Incentive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Specific national rules for implementing AICs, as set out in the 2021/22 National Tariff Payment System guidance (effective from 1/10/21)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21643"/>
                  </a:ext>
                </a:extLst>
              </a:tr>
              <a:tr h="382113">
                <a:tc>
                  <a:txBody>
                    <a:bodyPr/>
                    <a:lstStyle/>
                    <a:p>
                      <a:r>
                        <a:rPr lang="en-GB" sz="1600" dirty="0"/>
                        <a:t>Patient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quantifiable measure of the health benefit delivered to patients, e.g. reduction in under-75 mortality rate from cardiovascular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39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05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Integrated Care Systems:</a:t>
            </a:r>
            <a:br>
              <a:rPr lang="en-GB" dirty="0"/>
            </a:br>
            <a:r>
              <a:rPr lang="en-GB" dirty="0"/>
              <a:t>our thoughts in a nutshell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18561-4C22-4510-BE07-D7F2BC9D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35" y="1910345"/>
            <a:ext cx="10174891" cy="4012706"/>
          </a:xfrm>
        </p:spPr>
        <p:txBody>
          <a:bodyPr>
            <a:normAutofit fontScale="92500"/>
          </a:bodyPr>
          <a:lstStyle/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Opportunity to work differently and align the local system around common objectives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Can we develop a new model of networked leadership or will ICB become another layer of desktop management?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Put the horse before the cart… start with the patient and the desired outcomes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Redirect management time spent on contract disputes to improving patient services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Money will be the biggest constraint, particularly given public expectation around clearing COVID backlog… but it always is!</a:t>
            </a:r>
          </a:p>
          <a:p>
            <a:pPr marL="270900" indent="-27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4C8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And the challenge of culture… leadership culture will eat the ICS strategy for breakfast!</a:t>
            </a:r>
          </a:p>
        </p:txBody>
      </p:sp>
    </p:spTree>
    <p:extLst>
      <p:ext uri="{BB962C8B-B14F-4D97-AF65-F5344CB8AC3E}">
        <p14:creationId xmlns:p14="http://schemas.microsoft.com/office/powerpoint/2010/main" val="29977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9734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Hope you found this useful…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78D2-65D8-426C-91E0-83CB654A295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hlinkClick r:id="rId2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hlinkClick r:id="rId2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hlinkClick r:id="rId2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hlinkClick r:id="rId2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GB" altLang="en-US" dirty="0"/>
          </a:p>
          <a:p>
            <a:pPr algn="ctr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GB" altLang="en-US" sz="2400" dirty="0"/>
              <a:t>Training slides on a variety of topics are available at: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hlinkClick r:id="rId3"/>
              </a:rPr>
              <a:t>http://baileyandmoore.com/resources/training-slides/</a:t>
            </a:r>
            <a:endParaRPr lang="en-GB" altLang="en-US" sz="2400" dirty="0"/>
          </a:p>
          <a:p>
            <a:pPr algn="ctr">
              <a:buFont typeface="Wingdings" panose="05000000000000000000" pitchFamily="2" charset="2"/>
              <a:buNone/>
            </a:pPr>
            <a:endParaRPr lang="en-GB" altLang="en-US" sz="4000" dirty="0">
              <a:latin typeface="Bookman Old Style" panose="020506040505050202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 sz="1400" dirty="0"/>
          </a:p>
        </p:txBody>
      </p:sp>
      <p:pic>
        <p:nvPicPr>
          <p:cNvPr id="7" name="Picture 13" descr="B&amp;m_logo">
            <a:extLst>
              <a:ext uri="{FF2B5EF4-FFF2-40B4-BE49-F238E27FC236}">
                <a16:creationId xmlns:a16="http://schemas.microsoft.com/office/drawing/2014/main" id="{4E0A564D-1058-4EEC-99B7-8A5B9574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30" y="2868025"/>
            <a:ext cx="5829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7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Latest guidance can be found here…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495574-2541-4640-8B82-3A6EF46F8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532364"/>
              </p:ext>
            </p:extLst>
          </p:nvPr>
        </p:nvGraphicFramePr>
        <p:xfrm>
          <a:off x="1096962" y="2041863"/>
          <a:ext cx="10058400" cy="370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31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A74F-A6EE-4FD8-AAD6-BC30BCEB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525779"/>
            <a:ext cx="3324687" cy="5806441"/>
          </a:xfrm>
        </p:spPr>
        <p:txBody>
          <a:bodyPr anchor="t">
            <a:normAutofit/>
          </a:bodyPr>
          <a:lstStyle/>
          <a:p>
            <a:r>
              <a:rPr lang="en-GB" sz="4800" dirty="0"/>
              <a:t>Health and Care Bill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8F99F-E451-4770-B711-61537645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91" y="406828"/>
            <a:ext cx="5141664" cy="6044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29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D185-69DD-485E-8756-9F33AC4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Care Bill:</a:t>
            </a:r>
            <a:br>
              <a:rPr lang="en-GB" dirty="0"/>
            </a:br>
            <a:r>
              <a:rPr lang="en-GB" dirty="0"/>
              <a:t>key points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77A475-7B70-4C46-87CE-6DC4CCBE41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5476" y="1844937"/>
          <a:ext cx="9920204" cy="415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Badge Tick with solid fill">
            <a:extLst>
              <a:ext uri="{FF2B5EF4-FFF2-40B4-BE49-F238E27FC236}">
                <a16:creationId xmlns:a16="http://schemas.microsoft.com/office/drawing/2014/main" id="{94636232-A6F0-445D-B1A6-733C759FA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62636" y="2079993"/>
            <a:ext cx="612000" cy="612000"/>
          </a:xfrm>
          <a:prstGeom prst="rect">
            <a:avLst/>
          </a:prstGeom>
        </p:spPr>
      </p:pic>
      <p:pic>
        <p:nvPicPr>
          <p:cNvPr id="7" name="Graphic 6" descr="Badge Cross with solid fill">
            <a:extLst>
              <a:ext uri="{FF2B5EF4-FFF2-40B4-BE49-F238E27FC236}">
                <a16:creationId xmlns:a16="http://schemas.microsoft.com/office/drawing/2014/main" id="{43EC7703-231B-4254-9D39-9AFD20A632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51812" y="2079993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5DE1-E209-4B88-9E70-AE326DC0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GB" dirty="0"/>
              <a:t>Progress to date – ICS from 1 July 2022?</a:t>
            </a:r>
          </a:p>
        </p:txBody>
      </p:sp>
      <p:graphicFrame>
        <p:nvGraphicFramePr>
          <p:cNvPr id="20" name="Diagram 3">
            <a:extLst>
              <a:ext uri="{FF2B5EF4-FFF2-40B4-BE49-F238E27FC236}">
                <a16:creationId xmlns:a16="http://schemas.microsoft.com/office/drawing/2014/main" id="{41B1D929-FF27-495A-845C-01951799E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25211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83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8C390C-8D69-4130-983C-AAAB6A2C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18" y="4378676"/>
            <a:ext cx="3113162" cy="1483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515E3-69EA-4AE5-8174-A4527D17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March 2022: Secretary of State’s 4 P’s: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2AA1DC-8DA7-414D-8D7E-39C041F86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33441"/>
              </p:ext>
            </p:extLst>
          </p:nvPr>
        </p:nvGraphicFramePr>
        <p:xfrm>
          <a:off x="1735238" y="1839881"/>
          <a:ext cx="878248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7952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36D0C9-836C-4C0E-BCA1-8AFF3272E361}" vid="{8539106C-EF38-4FC3-8323-E65E423DDC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E85D24BC14EA478ED2DE2226301ADA" ma:contentTypeVersion="50" ma:contentTypeDescription="Create a new document." ma:contentTypeScope="" ma:versionID="d8ed63061b8de1c6a898e443abe11b2c">
  <xsd:schema xmlns:xsd="http://www.w3.org/2001/XMLSchema" xmlns:xs="http://www.w3.org/2001/XMLSchema" xmlns:p="http://schemas.microsoft.com/office/2006/metadata/properties" xmlns:ns1="http://schemas.microsoft.com/sharepoint/v3" xmlns:ns2="f8362a3d-c126-462d-9fa0-1a17c07bed78" xmlns:ns3="ebd64cbd-6cf5-435c-bd4a-b8fc9bc14ad4" targetNamespace="http://schemas.microsoft.com/office/2006/metadata/properties" ma:root="true" ma:fieldsID="38b75faacab99dacc29aa60c89c8fe02" ns1:_="" ns2:_="" ns3:_="">
    <xsd:import namespace="http://schemas.microsoft.com/sharepoint/v3"/>
    <xsd:import namespace="f8362a3d-c126-462d-9fa0-1a17c07bed78"/>
    <xsd:import namespace="ebd64cbd-6cf5-435c-bd4a-b8fc9bc14ad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3:SharedWithUsers" minOccurs="0"/>
                <xsd:element ref="ns3:SharedWithDetails" minOccurs="0"/>
                <xsd:element ref="ns2:Priya" minOccurs="0"/>
                <xsd:element ref="ns2:MediaLengthInSeconds" minOccurs="0"/>
                <xsd:element ref="ns2:Review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62a3d-c126-462d-9fa0-1a17c07bed78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Priya" ma:index="13" nillable="true" ma:displayName="Priya" ma:format="Dropdown" ma:list="UserInfo" ma:SharePointGroup="0" ma:internalName="Priy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4" nillable="true" ma:displayName="Length (seconds)" ma:internalName="MediaLengthInSeconds" ma:readOnly="false">
      <xsd:simpleType>
        <xsd:restriction base="dms:Unknown"/>
      </xsd:simpleType>
    </xsd:element>
    <xsd:element name="Review_x0020_Date" ma:index="15" nillable="true" ma:displayName="Review date" ma:indexed="true" ma:internalName="Review_x0020_Dat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4cbd-6cf5-435c-bd4a-b8fc9bc1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Review_x0020_Date xmlns="f8362a3d-c126-462d-9fa0-1a17c07bed78" xsi:nil="true"/>
    <Priya xmlns="f8362a3d-c126-462d-9fa0-1a17c07bed78">
      <UserInfo>
        <DisplayName/>
        <AccountId xsi:nil="true"/>
        <AccountType/>
      </UserInfo>
    </Priya>
    <_Flow_SignoffStatus xmlns="f8362a3d-c126-462d-9fa0-1a17c07bed78" xsi:nil="true"/>
    <MediaLengthInSeconds xmlns="f8362a3d-c126-462d-9fa0-1a17c07bed78" xsi:nil="true"/>
  </documentManagement>
</p:properties>
</file>

<file path=customXml/itemProps1.xml><?xml version="1.0" encoding="utf-8"?>
<ds:datastoreItem xmlns:ds="http://schemas.openxmlformats.org/officeDocument/2006/customXml" ds:itemID="{E603F0D9-7BAA-4972-86FF-7CCDB4644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AE4563-0E89-41AF-914A-3386CEA1CADC}"/>
</file>

<file path=customXml/itemProps3.xml><?xml version="1.0" encoding="utf-8"?>
<ds:datastoreItem xmlns:ds="http://schemas.openxmlformats.org/officeDocument/2006/customXml" ds:itemID="{3EC9200C-BEAA-45E8-9B4A-1C40CE90DBAB}">
  <ds:schemaRefs>
    <ds:schemaRef ds:uri="http://www.w3.org/XML/1998/namespace"/>
    <ds:schemaRef ds:uri="http://purl.org/dc/dcmitype/"/>
    <ds:schemaRef ds:uri="ff7abd81-ce9e-4c12-a49a-844392b2553a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e5cecdd-011f-478d-ba53-8d5f44033e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4624</TotalTime>
  <Words>3097</Words>
  <Application>Microsoft Office PowerPoint</Application>
  <PresentationFormat>Widescreen</PresentationFormat>
  <Paragraphs>415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Bookman Old Style</vt:lpstr>
      <vt:lpstr>Calibri</vt:lpstr>
      <vt:lpstr>Calibri Light</vt:lpstr>
      <vt:lpstr>Wingdings</vt:lpstr>
      <vt:lpstr>Retrospect</vt:lpstr>
      <vt:lpstr>PowerPoint Presentation</vt:lpstr>
      <vt:lpstr>What we will cover…</vt:lpstr>
      <vt:lpstr>Firstly, a ‘quick’ jargon buster!</vt:lpstr>
      <vt:lpstr>Sorry, more jargon…</vt:lpstr>
      <vt:lpstr>Latest guidance can be found here…</vt:lpstr>
      <vt:lpstr>Health and Care Bill</vt:lpstr>
      <vt:lpstr>Health and Care Bill: key points</vt:lpstr>
      <vt:lpstr>Progress to date – ICS from 1 July 2022?</vt:lpstr>
      <vt:lpstr>March 2022: Secretary of State’s 4 P’s:</vt:lpstr>
      <vt:lpstr>Integrated Care Systems, Boards &amp; Partnerships</vt:lpstr>
      <vt:lpstr>Integrated Care Systems  </vt:lpstr>
      <vt:lpstr>Integrated Care Boards &amp; Partnerships</vt:lpstr>
      <vt:lpstr>Integrated Care Boards &amp; Partnerships</vt:lpstr>
      <vt:lpstr>Provider Collaboratives</vt:lpstr>
      <vt:lpstr>Provider Collaboratives</vt:lpstr>
      <vt:lpstr>Provider collaborative example: loose alliance</vt:lpstr>
      <vt:lpstr>Provider collaborative example: lead provider model</vt:lpstr>
      <vt:lpstr>Provider collaborative example: joint venture model</vt:lpstr>
      <vt:lpstr>‘Place-Based Partnerships’</vt:lpstr>
      <vt:lpstr>Some possible types of collaboration</vt:lpstr>
      <vt:lpstr>Aligned Incentive Contracts</vt:lpstr>
      <vt:lpstr>Navigating the new world</vt:lpstr>
      <vt:lpstr> Understanding and documenting ICS service pathways</vt:lpstr>
      <vt:lpstr>Commissioning for outcomes</vt:lpstr>
      <vt:lpstr>Aligned incentive contracts</vt:lpstr>
      <vt:lpstr>What might this look like in practice?</vt:lpstr>
      <vt:lpstr>NHS Standard Contract 2022/23</vt:lpstr>
      <vt:lpstr>Payment reform: end of the national tariff?</vt:lpstr>
      <vt:lpstr>Payment Reform: evolution or revolution?</vt:lpstr>
      <vt:lpstr>Proposed national support for locally designed payments</vt:lpstr>
      <vt:lpstr>National Tariff 2022/23 consultation: ‘Aligned Payment &amp; Incentive approach’</vt:lpstr>
      <vt:lpstr>Possible future contract/payment flows: provider collaboratives</vt:lpstr>
      <vt:lpstr>Possible future payment flows: place-based partnerships</vt:lpstr>
      <vt:lpstr>Changes to Specialised Commissioning</vt:lpstr>
      <vt:lpstr>Changes to specialised commissioning: 4 principles set out by NHS England</vt:lpstr>
      <vt:lpstr>Changes to specialised commissioning: envisaged timetable</vt:lpstr>
      <vt:lpstr>Finally…  summing up the vision of the brave new world</vt:lpstr>
      <vt:lpstr>What might this look like for a CCG/ICB?</vt:lpstr>
      <vt:lpstr>What might this look like for a Trust?</vt:lpstr>
      <vt:lpstr>Integrated Care Systems: our thoughts in a nutshell</vt:lpstr>
      <vt:lpstr>Hope you found this useful…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April 2022</dc:title>
  <dc:creator>Richard Bailey</dc:creator>
  <cp:lastModifiedBy>Richard Bailey</cp:lastModifiedBy>
  <cp:revision>346</cp:revision>
  <cp:lastPrinted>2021-12-01T13:54:27Z</cp:lastPrinted>
  <dcterms:created xsi:type="dcterms:W3CDTF">2020-06-05T08:07:29Z</dcterms:created>
  <dcterms:modified xsi:type="dcterms:W3CDTF">2022-03-30T10:54:09Z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0x01010004E85D24BC14EA478ED2DE2226301ADA</vt:lpwstr>
  </property>
  <property fmtid="{D5CDD505-2E9C-101B-9397-08002B2CF9AE}" pid="3" name="MediaServiceImageTags">
    <vt:lpwstr/>
  </property>
</Properties>
</file>