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917" r:id="rId3"/>
    <p:sldId id="1066" r:id="rId4"/>
    <p:sldId id="2145706777" r:id="rId5"/>
    <p:sldId id="2145706776" r:id="rId6"/>
    <p:sldId id="2145706782" r:id="rId7"/>
    <p:sldId id="2145706783" r:id="rId8"/>
    <p:sldId id="2145706781" r:id="rId9"/>
    <p:sldId id="2145706784" r:id="rId10"/>
    <p:sldId id="283" r:id="rId11"/>
  </p:sldIdLst>
  <p:sldSz cx="9144000" cy="5143500" type="screen16x9"/>
  <p:notesSz cx="6858000" cy="9144000"/>
  <p:defaultTextStyle>
    <a:defPPr>
      <a:defRPr lang="en-GB"/>
    </a:defPPr>
    <a:lvl1pPr marL="0" indent="0" algn="l" defTabSz="779227" rtl="0" eaLnBrk="1" latinLnBrk="0" hangingPunct="1">
      <a:spcBef>
        <a:spcPts val="0"/>
      </a:spcBef>
      <a:spcAft>
        <a:spcPts val="470"/>
      </a:spcAft>
      <a:buFont typeface="Arial" panose="020B0604020202020204" pitchFamily="34" charset="0"/>
      <a:buNone/>
      <a:defRPr sz="900" b="0" kern="1200">
        <a:solidFill>
          <a:schemeClr val="accent1"/>
        </a:solidFill>
        <a:latin typeface="+mn-lt"/>
        <a:ea typeface="+mn-ea"/>
        <a:cs typeface="+mn-cs"/>
      </a:defRPr>
    </a:lvl1pPr>
    <a:lvl2pPr marL="0" indent="0" algn="l" defTabSz="779227" rtl="0" eaLnBrk="1" latinLnBrk="0" hangingPunct="1">
      <a:spcBef>
        <a:spcPts val="0"/>
      </a:spcBef>
      <a:spcAft>
        <a:spcPts val="470"/>
      </a:spcAft>
      <a:buFont typeface="Arial" panose="020B0604020202020204" pitchFamily="34" charset="0"/>
      <a:buNone/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141631" indent="-141631" algn="l" defTabSz="779227" rtl="0" eaLnBrk="1" latinLnBrk="0" hangingPunct="1">
      <a:spcBef>
        <a:spcPts val="0"/>
      </a:spcBef>
      <a:spcAft>
        <a:spcPts val="470"/>
      </a:spcAft>
      <a:buClrTx/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281736" indent="-141631" algn="l" defTabSz="779227" rtl="0" eaLnBrk="1" latinLnBrk="0" hangingPunct="1">
      <a:spcBef>
        <a:spcPts val="0"/>
      </a:spcBef>
      <a:spcAft>
        <a:spcPts val="470"/>
      </a:spcAft>
      <a:buClrTx/>
      <a:buFont typeface="Arial" panose="020B0604020202020204" pitchFamily="34" charset="0"/>
      <a:buChar char="–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422604" indent="-141631" algn="l" defTabSz="779227" rtl="0" eaLnBrk="1" latinLnBrk="0" hangingPunct="1">
      <a:spcBef>
        <a:spcPts val="0"/>
      </a:spcBef>
      <a:spcAft>
        <a:spcPts val="470"/>
      </a:spcAft>
      <a:buClrTx/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0" indent="0" algn="l" defTabSz="779227" rtl="0" eaLnBrk="1" latinLnBrk="0" hangingPunct="1">
      <a:spcBef>
        <a:spcPts val="0"/>
      </a:spcBef>
      <a:spcAft>
        <a:spcPts val="470"/>
      </a:spcAft>
      <a:buClr>
        <a:schemeClr val="accent1"/>
      </a:buClr>
      <a:buFontTx/>
      <a:buNone/>
      <a:defRPr sz="900" b="1" kern="1200">
        <a:solidFill>
          <a:schemeClr val="tx1"/>
        </a:solidFill>
        <a:latin typeface="+mn-lt"/>
        <a:ea typeface="+mn-ea"/>
        <a:cs typeface="+mn-cs"/>
      </a:defRPr>
    </a:lvl6pPr>
    <a:lvl7pPr marL="0" indent="0" algn="l" defTabSz="779227" rtl="0" eaLnBrk="1" latinLnBrk="0" hangingPunct="1">
      <a:spcBef>
        <a:spcPts val="0"/>
      </a:spcBef>
      <a:spcAft>
        <a:spcPts val="470"/>
      </a:spcAft>
      <a:buClr>
        <a:schemeClr val="bg2"/>
      </a:buClr>
      <a:buFontTx/>
      <a:buNone/>
      <a:defRPr sz="1100" b="0" kern="1200">
        <a:solidFill>
          <a:schemeClr val="accent1"/>
        </a:solidFill>
        <a:latin typeface="+mj-lt"/>
        <a:ea typeface="+mn-ea"/>
        <a:cs typeface="+mn-cs"/>
      </a:defRPr>
    </a:lvl7pPr>
    <a:lvl8pPr marL="141631" indent="-141631" algn="l" defTabSz="779227" rtl="0" eaLnBrk="1" latinLnBrk="0" hangingPunct="1">
      <a:spcBef>
        <a:spcPts val="0"/>
      </a:spcBef>
      <a:spcAft>
        <a:spcPts val="470"/>
      </a:spcAft>
      <a:buClrTx/>
      <a:buFont typeface="+mj-lt"/>
      <a:buAutoNum type="arabicPeriod"/>
      <a:defRPr sz="900" kern="1200" baseline="0">
        <a:solidFill>
          <a:schemeClr val="tx1"/>
        </a:solidFill>
        <a:latin typeface="+mn-lt"/>
        <a:ea typeface="+mn-ea"/>
        <a:cs typeface="+mn-cs"/>
      </a:defRPr>
    </a:lvl8pPr>
    <a:lvl9pPr marL="281736" indent="-141631" algn="l" defTabSz="779227" rtl="0" eaLnBrk="1" latinLnBrk="0" hangingPunct="1">
      <a:spcBef>
        <a:spcPts val="0"/>
      </a:spcBef>
      <a:spcAft>
        <a:spcPts val="470"/>
      </a:spcAft>
      <a:buClrTx/>
      <a:buFont typeface="+mj-lt"/>
      <a:buAutoNum type="alphaLcPeriod"/>
      <a:defRPr sz="900" kern="1200" baseline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k Siepmann" initials="NS" lastIdx="1" clrIdx="0"/>
  <p:cmAuthor id="2" name="Zarah McGugan" initials="ZM" lastIdx="29" clrIdx="1"/>
  <p:cmAuthor id="3" name="Colin Bottomley" initials="CB" lastIdx="1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8286"/>
    <a:srgbClr val="E6E6E6"/>
    <a:srgbClr val="646266"/>
    <a:srgbClr val="86060A"/>
    <a:srgbClr val="FFE0E0"/>
    <a:srgbClr val="BA6906"/>
    <a:srgbClr val="6B9F25"/>
    <a:srgbClr val="C0CF3A"/>
    <a:srgbClr val="8AB833"/>
    <a:srgbClr val="549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533F8C-D18B-4762-8919-670824F8919E}">
  <a:tblStyle styleId="{D49E0F0E-A5B4-4547-9745-3D994D56F12B}" styleName="ToC table design">
    <a:wholeTbl>
      <a:tcTxStyle>
        <a:fontRef idx="minor"/>
        <a:schemeClr val="accent1"/>
      </a:tcTxStyle>
      <a:tcStyle>
        <a:tcBdr>
          <a:left>
            <a:ln w="0" cmpd="sng">
              <a:noFill/>
            </a:ln>
          </a:left>
          <a:right>
            <a:ln w="0" cmpd="sng">
              <a:noFill/>
            </a:ln>
          </a:right>
          <a:top>
            <a:ln w="9525" cmpd="sng">
              <a:solidFill>
                <a:schemeClr val="tx1"/>
              </a:solidFill>
            </a:ln>
          </a:top>
          <a:bottom>
            <a:ln w="9525" cmpd="sng">
              <a:solidFill>
                <a:schemeClr val="tx1"/>
              </a:solidFill>
            </a:ln>
          </a:bottom>
          <a:insideH>
            <a:ln w="9525" cmpd="sng">
              <a:solidFill>
                <a:schemeClr val="tx1"/>
              </a:solidFill>
            </a:ln>
          </a:insideH>
          <a:insideV>
            <a:ln w="0" cmpd="sng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firstRow>
      <a:tcTxStyle b="on">
        <a:fontRef idx="minor"/>
        <a:schemeClr val="tx1"/>
      </a:tcTxStyle>
      <a:tcStyle>
        <a:tcBdr>
          <a:top>
            <a:ln w="0" cmpd="sng">
              <a:noFill/>
            </a:ln>
          </a:top>
        </a:tcBdr>
      </a:tcStyle>
    </a:firstRow>
  </a:tblStyle>
  <a:tblStyle styleId="{C4115793-17EF-48D4-910C-43EAF39E0735}" styleName="Accent 1 text table design">
    <a:wholeTbl>
      <a:tcTxStyle>
        <a:fontRef idx="minor"/>
      </a:tcTxStyle>
      <a:tcStyle>
        <a:tcBdr>
          <a:left>
            <a:ln w="0" cmpd="sng">
              <a:noFill/>
            </a:ln>
          </a:left>
          <a:right>
            <a:ln w="0" cmpd="sng">
              <a:noFill/>
            </a:ln>
          </a:right>
          <a:top>
            <a:ln w="0" cmpd="sng">
              <a:noFill/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3175" cmpd="sng">
              <a:solidFill>
                <a:schemeClr val="tx1"/>
              </a:solidFill>
            </a:ln>
          </a:insideH>
          <a:insideV>
            <a:ln w="0" cmpd="sng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dk1">
              <a:tint val="15000"/>
            </a:schemeClr>
          </a:solidFill>
        </a:fill>
      </a:tcStyle>
    </a:band1H>
    <a:band2H>
      <a:tcStyle>
        <a:tcBdr/>
      </a:tcStyle>
    </a:band2H>
    <a:band1V>
      <a:tcStyle>
        <a:tcBdr/>
      </a:tcStyle>
    </a:band1V>
    <a:lastCol>
      <a:tcTxStyle/>
      <a:tcStyle>
        <a:tcBdr/>
      </a:tcStyle>
    </a:lastCol>
    <a:firstCol>
      <a:tcTxStyle>
        <a:fontRef idx="minor">
          <a:schemeClr val="tx1"/>
        </a:fontRef>
        <a:schemeClr val="tx1"/>
      </a:tcTxStyle>
      <a:tcStyle>
        <a:tcBdr/>
      </a:tcStyle>
    </a:firstCol>
    <a:lastRow>
      <a:tcTxStyle/>
      <a:tcStyle>
        <a:tcBdr/>
      </a:tcStyle>
    </a:lastRow>
    <a:firstRow>
      <a:tcTxStyle b="on">
        <a:fontRef idx="minor"/>
        <a:schemeClr val="lt1"/>
      </a:tcTxStyle>
      <a:tcStyle>
        <a:tcBdr>
          <a:top>
            <a:ln w="0" cmpd="sng">
              <a:noFill/>
            </a:ln>
          </a:top>
          <a:bottom>
            <a:ln w="0" cmpd="sng">
              <a:noFill/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116" autoAdjust="0"/>
  </p:normalViewPr>
  <p:slideViewPr>
    <p:cSldViewPr snapToObjects="1">
      <p:cViewPr varScale="1">
        <p:scale>
          <a:sx n="147" d="100"/>
          <a:sy n="147" d="100"/>
        </p:scale>
        <p:origin x="108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7777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 showGuides="1">
      <p:cViewPr varScale="1">
        <p:scale>
          <a:sx n="123" d="100"/>
          <a:sy n="123" d="100"/>
        </p:scale>
        <p:origin x="4904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F6354E-7CBF-40DA-9EA9-5CD34A4D42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9FD799-075E-4090-8C6D-0BE599A5ED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4D6CE-F47E-4A82-AE43-960B3EB297C8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A3F7D-DA10-47D4-A201-1E70BDF8EB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A9955-E27A-4339-BDAD-8A4A7BC26D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F76C9-224D-4B37-BE65-408FF489C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481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F24F6-1556-47AD-907E-11C4C804A6C2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1FDDB-74AF-466F-B92E-1346EC410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98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2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13" algn="l" defTabSz="77922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27" algn="l" defTabSz="77922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40" algn="l" defTabSz="77922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454" algn="l" defTabSz="77922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067" algn="l" defTabSz="77922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681" algn="l" defTabSz="77922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295" algn="l" defTabSz="77922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6909" algn="l" defTabSz="77922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0EA3CB3-E914-48D3-9121-E612F3758A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466EC3-926D-452E-B601-52DBB6A47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79"/>
            <a:ext cx="8250071" cy="429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7675" y="1296988"/>
            <a:ext cx="8250238" cy="3219450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 sz="1600"/>
            </a:lvl1pPr>
            <a:lvl2pPr>
              <a:lnSpc>
                <a:spcPct val="120000"/>
              </a:lnSpc>
              <a:spcAft>
                <a:spcPts val="600"/>
              </a:spcAft>
              <a:defRPr sz="1400"/>
            </a:lvl2pPr>
            <a:lvl3pPr>
              <a:lnSpc>
                <a:spcPct val="120000"/>
              </a:lnSpc>
              <a:spcAft>
                <a:spcPts val="600"/>
              </a:spcAft>
              <a:defRPr sz="1400"/>
            </a:lvl3pPr>
            <a:lvl4pPr>
              <a:lnSpc>
                <a:spcPct val="120000"/>
              </a:lnSpc>
              <a:spcAft>
                <a:spcPts val="600"/>
              </a:spcAft>
              <a:defRPr sz="1400"/>
            </a:lvl4pPr>
            <a:lvl5pPr>
              <a:lnSpc>
                <a:spcPct val="120000"/>
              </a:lnSpc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0C4287-03D3-4ABF-940F-F90820F0A2BC}"/>
              </a:ext>
            </a:extLst>
          </p:cNvPr>
          <p:cNvSpPr/>
          <p:nvPr userDrawn="1"/>
        </p:nvSpPr>
        <p:spPr>
          <a:xfrm>
            <a:off x="9374814" y="0"/>
            <a:ext cx="2001172" cy="9524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NAVIGATING BETWEEN FORMATTING STYLES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move between headings and bullet levels, use the ‘Indent List Level’ buttons  found on the ‘Home’ tab</a:t>
            </a:r>
          </a:p>
          <a:p>
            <a:pPr marL="139146" indent="-139146">
              <a:buFont typeface="Arial" pitchFamily="34" charset="0"/>
              <a:buChar char="•"/>
            </a:pPr>
            <a:endParaRPr lang="en-GB" sz="7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39146" indent="-139146">
              <a:buFont typeface="Arial" pitchFamily="34" charset="0"/>
              <a:buChar char="•"/>
            </a:pPr>
            <a:endParaRPr lang="en-GB" sz="7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03F1B089-AC34-4167-AEC4-AA205B4855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 l="48711" t="5208" r="47188" b="92529"/>
          <a:stretch>
            <a:fillRect/>
          </a:stretch>
        </p:blipFill>
        <p:spPr bwMode="auto">
          <a:xfrm>
            <a:off x="9598449" y="627534"/>
            <a:ext cx="616689" cy="22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944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BE1D344-36A0-453F-A6B3-59C6C52C40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533" y="1296988"/>
            <a:ext cx="5436022" cy="3219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441F734-EBCC-4D1F-A339-9016512A16A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79245" y="1296862"/>
            <a:ext cx="2617224" cy="321959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8057126-5414-42CD-B546-EC033E7F25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7CA344-2556-4448-A518-1BD87F958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79"/>
            <a:ext cx="8250071" cy="429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4C7263-B09A-474F-9464-9CE6248AF8AB}"/>
              </a:ext>
            </a:extLst>
          </p:cNvPr>
          <p:cNvSpPr/>
          <p:nvPr userDrawn="1"/>
        </p:nvSpPr>
        <p:spPr>
          <a:xfrm>
            <a:off x="9374814" y="0"/>
            <a:ext cx="2001172" cy="1339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IMAGERY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If you wish to 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02B5E9B-4DF2-4AE0-9B4D-39380DD4EB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50516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82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Imag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2C05-F39F-4C8A-9B46-6F837FCF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80"/>
            <a:ext cx="8250071" cy="429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3A7C0C9-8326-4D16-8BBA-A166EC31DC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60447" y="1296988"/>
            <a:ext cx="2616305" cy="3219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F41636B-6DF5-46EA-BCF6-AFF58D8308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73363" y="1296988"/>
            <a:ext cx="2616305" cy="3219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A2C1366E-07BB-4119-AC81-EDC96103B57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7472" y="1296861"/>
            <a:ext cx="2617224" cy="321959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83DC9E3-4F43-4F8D-874D-6AD1B57D63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AE6A84-E5A9-40EE-81A0-3780B637A89A}"/>
              </a:ext>
            </a:extLst>
          </p:cNvPr>
          <p:cNvSpPr/>
          <p:nvPr userDrawn="1"/>
        </p:nvSpPr>
        <p:spPr>
          <a:xfrm>
            <a:off x="9374814" y="0"/>
            <a:ext cx="2001172" cy="1339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IMAGERY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If you wish to 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5583FE3-EA86-419F-B7CE-D6DCA261C4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50516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8927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2 Column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6D3A-328F-4A50-B2F4-E5BC59EBF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79"/>
            <a:ext cx="8250071" cy="429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6D57793-E5B6-49EC-A439-098F2E6FAD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60447" y="1296988"/>
            <a:ext cx="2616305" cy="3219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DAEBE63B-9DAC-48FF-B4F1-4DB147DF73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80165" y="1296862"/>
            <a:ext cx="2617224" cy="321959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D647DDC-2F81-43F7-BF7D-E193031B73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32" y="1296988"/>
            <a:ext cx="2616305" cy="3219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B022811C-BF40-41A6-80D6-7DF25C6BF7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B2FCFC-54AC-451D-B172-FF4D7F563493}"/>
              </a:ext>
            </a:extLst>
          </p:cNvPr>
          <p:cNvSpPr/>
          <p:nvPr userDrawn="1"/>
        </p:nvSpPr>
        <p:spPr>
          <a:xfrm>
            <a:off x="9374814" y="0"/>
            <a:ext cx="2001172" cy="1339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IMAGERY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If you wish to 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8BCD3C2-8F79-4A39-AA53-3C5D5D3BEE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50516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837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2 Columns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4D148C-5E09-4867-91D5-23DBDF210517}"/>
              </a:ext>
            </a:extLst>
          </p:cNvPr>
          <p:cNvSpPr/>
          <p:nvPr userDrawn="1"/>
        </p:nvSpPr>
        <p:spPr bwMode="white">
          <a:xfrm>
            <a:off x="5298252" y="4697507"/>
            <a:ext cx="3430029" cy="96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ctr" anchorCtr="1"/>
          <a:lstStyle/>
          <a:p>
            <a:pPr algn="ctr"/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9B81B0-6E8B-4838-97BA-2FC94FF8952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95088" y="353123"/>
            <a:ext cx="3648912" cy="4398378"/>
          </a:xfr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872E0E5-D585-4C45-97A5-B16A688D03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32" y="1296988"/>
            <a:ext cx="1495358" cy="3219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8F22981-A473-48AE-9F23-2240D05A4A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34982" y="1296988"/>
            <a:ext cx="3143865" cy="3219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AC0B0FD-0A0F-45EA-912B-0C8776A9EE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3" y="843558"/>
            <a:ext cx="4810425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A09FCE-A5CE-4710-8558-AC8C7BB2E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4" y="441779"/>
            <a:ext cx="4810425" cy="429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60F64C-FE93-42AC-9075-1003EBF303C3}"/>
              </a:ext>
            </a:extLst>
          </p:cNvPr>
          <p:cNvSpPr/>
          <p:nvPr userDrawn="1"/>
        </p:nvSpPr>
        <p:spPr>
          <a:xfrm>
            <a:off x="9374814" y="0"/>
            <a:ext cx="2001172" cy="1339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IMAGERY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If you wish to 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F229E96E-F6B9-4EAE-87FE-E995880AC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50516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9786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466EC3-926D-452E-B601-52DBB6A47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79"/>
            <a:ext cx="8250071" cy="429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0C4287-03D3-4ABF-940F-F90820F0A2BC}"/>
              </a:ext>
            </a:extLst>
          </p:cNvPr>
          <p:cNvSpPr/>
          <p:nvPr userDrawn="1"/>
        </p:nvSpPr>
        <p:spPr>
          <a:xfrm>
            <a:off x="9374814" y="5691"/>
            <a:ext cx="2001172" cy="7806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 grey box will resize when you insert quoted text.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 the textbox with the person’s name in it so that it snaps to the grey box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7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610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60387" y="1467249"/>
            <a:ext cx="1864143" cy="1155815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0D0E6A1-35D1-4D17-9094-53ECA3F554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93230" y="1819317"/>
            <a:ext cx="1957955" cy="2120585"/>
          </a:xfrm>
        </p:spPr>
        <p:txBody>
          <a:bodyPr/>
          <a:lstStyle>
            <a:lvl1pPr>
              <a:lnSpc>
                <a:spcPct val="120000"/>
              </a:lnSpc>
              <a:defRPr sz="1800" b="0">
                <a:solidFill>
                  <a:srgbClr val="84828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3868EFF-A3A4-4F13-A65B-07073EB7A8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0388" y="2722104"/>
            <a:ext cx="1864142" cy="1217798"/>
          </a:xfrm>
        </p:spPr>
        <p:txBody>
          <a:bodyPr vert="horz" wrap="square" lIns="0" tIns="0" rIns="0" bIns="0" rtlCol="0" anchor="t">
            <a:noAutofit/>
          </a:bodyPr>
          <a:lstStyle>
            <a:lvl1pPr>
              <a:defRPr lang="en-US" sz="1400" i="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lang="en-US" sz="1400" baseline="0" dirty="0" smtClean="0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lang="en-US" sz="1050" dirty="0"/>
            </a:lvl3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1">
              <a:spcBef>
                <a:spcPts val="470"/>
              </a:spcBef>
            </a:pPr>
            <a:r>
              <a:rPr lang="en-US" dirty="0"/>
              <a:t>Job title</a:t>
            </a:r>
          </a:p>
          <a:p>
            <a:pPr marL="178902" lvl="2" indent="-178902">
              <a:spcAft>
                <a:spcPts val="0"/>
              </a:spcAft>
            </a:pPr>
            <a:r>
              <a:rPr lang="en-US" dirty="0"/>
              <a:t>Contact details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9012DEE-F87A-46FA-ABAF-2F76D1FD77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92816" y="1466962"/>
            <a:ext cx="4000937" cy="247294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6D9A3D-2642-44F9-9743-387C14A9F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79"/>
            <a:ext cx="8250071" cy="429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A0D6C3-9D88-4B1F-A163-FC515C75B70B}"/>
              </a:ext>
            </a:extLst>
          </p:cNvPr>
          <p:cNvSpPr txBox="1">
            <a:spLocks/>
          </p:cNvSpPr>
          <p:nvPr userDrawn="1"/>
        </p:nvSpPr>
        <p:spPr>
          <a:xfrm>
            <a:off x="2493230" y="1144350"/>
            <a:ext cx="1086621" cy="5633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9569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9569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9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9569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Tx/>
              <a:buNone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180975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lphaLcPeriod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en-US" sz="75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>
              <a:spcAft>
                <a:spcPts val="0"/>
              </a:spcAft>
            </a:pPr>
            <a:endParaRPr lang="en-GB" sz="7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16B97B-6BEB-4CB9-9889-8040CD0CB5A2}"/>
              </a:ext>
            </a:extLst>
          </p:cNvPr>
          <p:cNvSpPr/>
          <p:nvPr userDrawn="1"/>
        </p:nvSpPr>
        <p:spPr>
          <a:xfrm>
            <a:off x="9374814" y="0"/>
            <a:ext cx="2001172" cy="1339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PHOTOGRAPHY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If you wish to update a photograph,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DAB77A3-A568-4FD8-B9FA-C618A2C440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50516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CEA783C-A5CC-4FB9-940C-8E96B76898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2967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698C5B1E-F8A1-4F68-88BB-5C8879CF7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0387" y="1395240"/>
            <a:ext cx="1492197" cy="1155815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7399C0-CBF5-4A4D-8C7D-A3791160D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79"/>
            <a:ext cx="8250071" cy="429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DC71134-982A-4A05-9D36-79591B77ED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09019" y="2079187"/>
            <a:ext cx="2339451" cy="484188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en-US" sz="1400" i="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lang="en-US" sz="1400" baseline="0" dirty="0" smtClean="0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lang="en-US" sz="1050" dirty="0"/>
            </a:lvl3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1">
              <a:spcBef>
                <a:spcPts val="470"/>
              </a:spcBef>
            </a:pPr>
            <a:r>
              <a:rPr lang="en-US" dirty="0"/>
              <a:t>Job title</a:t>
            </a:r>
          </a:p>
          <a:p>
            <a:pPr marL="178902" lvl="2" indent="-178902">
              <a:spcAft>
                <a:spcPts val="0"/>
              </a:spcAft>
            </a:pPr>
            <a:r>
              <a:rPr lang="en-US" dirty="0"/>
              <a:t>Contact details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AEAB158E-B189-4B8D-BB48-94B7DEA6C2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532" y="2712079"/>
            <a:ext cx="4000937" cy="173187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E1DEC73-4000-4ABD-9534-A9AB5188A4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92816" y="2712079"/>
            <a:ext cx="4000937" cy="173187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61AA14A6-9C8A-4BB5-997F-42AFE331172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700717" y="1395240"/>
            <a:ext cx="1492197" cy="1155815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459F05D9-D287-4FD3-AAFB-02B3645CD2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9348" y="2079187"/>
            <a:ext cx="2339451" cy="484188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en-US" sz="1400" i="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lang="en-US" sz="1400" baseline="0" dirty="0" smtClean="0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lang="en-US" sz="1050" dirty="0"/>
            </a:lvl3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1">
              <a:spcBef>
                <a:spcPts val="470"/>
              </a:spcBef>
            </a:pPr>
            <a:r>
              <a:rPr lang="en-US" dirty="0"/>
              <a:t>Job title</a:t>
            </a:r>
          </a:p>
          <a:p>
            <a:pPr marL="178902" lvl="2" indent="-178902">
              <a:spcAft>
                <a:spcPts val="0"/>
              </a:spcAft>
            </a:pPr>
            <a:r>
              <a:rPr lang="en-US" dirty="0"/>
              <a:t>Contact details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880643-C1E8-42F6-BF95-331D45B9A162}"/>
              </a:ext>
            </a:extLst>
          </p:cNvPr>
          <p:cNvSpPr/>
          <p:nvPr userDrawn="1"/>
        </p:nvSpPr>
        <p:spPr>
          <a:xfrm>
            <a:off x="9374814" y="0"/>
            <a:ext cx="2001172" cy="1339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PHOTOGRAPHY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If you wish to update a photograph,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AC3F18E-831B-4375-B41F-EEA5BAD3AE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50516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7BA5FAE-FFB4-4E5A-8541-4408603411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263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0DC48-272D-4E58-AEEB-40D849B4E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79"/>
            <a:ext cx="8250071" cy="429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006B26FA-BFE5-41E5-97A1-3A109112B0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7533" y="1453371"/>
            <a:ext cx="822561" cy="758339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E4D290D2-7A2B-4386-9DE5-0DBFE99E065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260447" y="1453371"/>
            <a:ext cx="822561" cy="758339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91698EFB-BC48-4B48-B66D-AC11513FC951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073363" y="1453371"/>
            <a:ext cx="822561" cy="758339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F10006DD-D7CA-40AB-837F-DC8BDB4CE07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47532" y="2427734"/>
            <a:ext cx="2616305" cy="216024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F8DA357-EBC3-481E-A64B-49B423ACBD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60447" y="2427734"/>
            <a:ext cx="2616305" cy="216024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9DC70A44-A7D9-4805-AF9F-EF18DE921E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73363" y="2427734"/>
            <a:ext cx="2616305" cy="216024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383CB6-DD1F-4C3F-9DB5-59E3DEBDDEE4}"/>
              </a:ext>
            </a:extLst>
          </p:cNvPr>
          <p:cNvSpPr/>
          <p:nvPr userDrawn="1"/>
        </p:nvSpPr>
        <p:spPr>
          <a:xfrm>
            <a:off x="9374814" y="0"/>
            <a:ext cx="2001172" cy="1791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PHOTOGRAPHY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If you wish to update a photograph,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  <a:p>
            <a:pPr marL="139146" indent="-139146">
              <a:buFont typeface="Arial" pitchFamily="34" charset="0"/>
              <a:buChar char="•"/>
            </a:pP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FOR</a:t>
            </a:r>
            <a:r>
              <a:rPr lang="en-GB" sz="700" baseline="0" dirty="0">
                <a:solidFill>
                  <a:schemeClr val="tx1"/>
                </a:solidFill>
              </a:rPr>
              <a:t> MORE CV OPTIONS, CLICK NEW SLIDE THEN CHOOSE FROM THE CV VARIATIONS</a:t>
            </a:r>
            <a:endParaRPr lang="en-GB" sz="700" dirty="0">
              <a:solidFill>
                <a:schemeClr val="tx1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29A6D4C-A928-436A-82DD-E270AD16F0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50516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DF839CC-B800-4200-AD1A-1185E38D78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1331640" y="1452563"/>
            <a:ext cx="1728788" cy="781050"/>
          </a:xfrm>
        </p:spPr>
        <p:txBody>
          <a:bodyPr/>
          <a:lstStyle>
            <a:lvl1pPr>
              <a:lnSpc>
                <a:spcPct val="100000"/>
              </a:lnSpc>
              <a:defRPr sz="1200" b="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Surname</a:t>
            </a:r>
          </a:p>
          <a:p>
            <a:pPr lvl="0"/>
            <a:r>
              <a:rPr lang="en-US" dirty="0"/>
              <a:t>Job Title</a:t>
            </a:r>
          </a:p>
          <a:p>
            <a:pPr lvl="0"/>
            <a:r>
              <a:rPr lang="en-US" dirty="0"/>
              <a:t>Email</a:t>
            </a:r>
          </a:p>
          <a:p>
            <a:pPr lvl="0"/>
            <a:r>
              <a:rPr lang="en-US" dirty="0"/>
              <a:t>Phone Number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4147964" y="1452563"/>
            <a:ext cx="1728788" cy="781050"/>
          </a:xfrm>
        </p:spPr>
        <p:txBody>
          <a:bodyPr/>
          <a:lstStyle>
            <a:lvl1pPr>
              <a:lnSpc>
                <a:spcPct val="100000"/>
              </a:lnSpc>
              <a:defRPr sz="1200" b="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Surname</a:t>
            </a:r>
          </a:p>
          <a:p>
            <a:pPr lvl="0"/>
            <a:r>
              <a:rPr lang="en-US" dirty="0"/>
              <a:t>Job Title</a:t>
            </a:r>
          </a:p>
          <a:p>
            <a:pPr lvl="0"/>
            <a:r>
              <a:rPr lang="en-US" dirty="0"/>
              <a:t>Email</a:t>
            </a:r>
          </a:p>
          <a:p>
            <a:pPr lvl="0"/>
            <a:r>
              <a:rPr lang="en-US" dirty="0"/>
              <a:t>Phone Number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61" hasCustomPrompt="1"/>
          </p:nvPr>
        </p:nvSpPr>
        <p:spPr>
          <a:xfrm>
            <a:off x="6968816" y="1452563"/>
            <a:ext cx="1728788" cy="781050"/>
          </a:xfrm>
        </p:spPr>
        <p:txBody>
          <a:bodyPr/>
          <a:lstStyle>
            <a:lvl1pPr>
              <a:lnSpc>
                <a:spcPct val="100000"/>
              </a:lnSpc>
              <a:defRPr sz="1200" b="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Surname</a:t>
            </a:r>
          </a:p>
          <a:p>
            <a:pPr lvl="0"/>
            <a:r>
              <a:rPr lang="en-US" dirty="0"/>
              <a:t>Job Title</a:t>
            </a:r>
          </a:p>
          <a:p>
            <a:pPr lvl="0"/>
            <a:r>
              <a:rPr lang="en-US" dirty="0"/>
              <a:t>Email</a:t>
            </a:r>
          </a:p>
          <a:p>
            <a:pPr lvl="0"/>
            <a:r>
              <a:rPr lang="en-US" dirty="0"/>
              <a:t>Phone Number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519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85E63-FFEB-41FD-B44B-82750B554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79"/>
            <a:ext cx="8250071" cy="429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7C565C97-2DAE-4702-9C11-ADBA92A62B7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7533" y="1452764"/>
            <a:ext cx="822561" cy="637133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434D92B4-CFFA-4F25-8834-5705C648F4D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260447" y="1452764"/>
            <a:ext cx="822561" cy="781149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2B7A2CD5-40E1-489A-ADF9-632B0DEACE32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073363" y="1452764"/>
            <a:ext cx="822561" cy="781149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6B23C9F2-D3E3-4C68-989A-1D1D168FC24D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47533" y="2499743"/>
            <a:ext cx="822561" cy="637133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7D89DF87-7DE9-4FFC-8B04-94F68712E37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260447" y="2499743"/>
            <a:ext cx="822561" cy="637133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9E2887EF-23FB-4B21-9B1F-A57DF7B4F958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073363" y="2499743"/>
            <a:ext cx="822561" cy="781149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1D096D94-CF1E-4655-AD17-84A9D438DA96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447533" y="3590801"/>
            <a:ext cx="822561" cy="637133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8B634893-C8DC-49D2-AC06-30B740B17F4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3260447" y="3590801"/>
            <a:ext cx="822561" cy="781149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EB769BDC-815B-461C-A05A-B41062CF8A8D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6073363" y="3590801"/>
            <a:ext cx="822561" cy="781149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5A2ED0-C384-480A-BE33-EE7327315986}"/>
              </a:ext>
            </a:extLst>
          </p:cNvPr>
          <p:cNvSpPr/>
          <p:nvPr userDrawn="1"/>
        </p:nvSpPr>
        <p:spPr>
          <a:xfrm>
            <a:off x="9374814" y="0"/>
            <a:ext cx="2001172" cy="1339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PHOTOGRAPHY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If you wish to update a photograph,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6959BDB3-D8C5-47D3-AE25-CF264732E9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50516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372575ED-6AB9-4185-A786-C809F7B416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7C565C97-2DAE-4702-9C11-ADBA92A62B7A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47533" y="1452763"/>
            <a:ext cx="822561" cy="781149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6B23C9F2-D3E3-4C68-989A-1D1D168FC24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47533" y="2499742"/>
            <a:ext cx="822561" cy="781149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7D89DF87-7DE9-4FFC-8B04-94F68712E371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3260447" y="2499742"/>
            <a:ext cx="822561" cy="781149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1D096D94-CF1E-4655-AD17-84A9D438DA96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447533" y="3590800"/>
            <a:ext cx="822561" cy="781149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8B634893-C8DC-49D2-AC06-30B740B17F4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3260447" y="3590800"/>
            <a:ext cx="822561" cy="781150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1403350" y="1452563"/>
            <a:ext cx="1728788" cy="781050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 sz="900" b="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Surname</a:t>
            </a:r>
          </a:p>
          <a:p>
            <a:pPr lvl="0"/>
            <a:r>
              <a:rPr lang="en-US" dirty="0"/>
              <a:t>Job Title</a:t>
            </a:r>
          </a:p>
          <a:p>
            <a:pPr lvl="0"/>
            <a:r>
              <a:rPr lang="en-US" dirty="0"/>
              <a:t>Email</a:t>
            </a:r>
          </a:p>
          <a:p>
            <a:pPr lvl="0"/>
            <a:r>
              <a:rPr lang="en-US" dirty="0"/>
              <a:t>Phone Number</a:t>
            </a:r>
            <a:endParaRPr lang="en-GB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1403350" y="2499842"/>
            <a:ext cx="1728788" cy="781050"/>
          </a:xfrm>
        </p:spPr>
        <p:txBody>
          <a:bodyPr/>
          <a:lstStyle>
            <a:lvl1pPr>
              <a:lnSpc>
                <a:spcPct val="100000"/>
              </a:lnSpc>
              <a:defRPr lang="en-GB" sz="9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Surname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Job Title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Email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Phone Number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61" hasCustomPrompt="1"/>
          </p:nvPr>
        </p:nvSpPr>
        <p:spPr>
          <a:xfrm>
            <a:off x="1405707" y="3590800"/>
            <a:ext cx="1728788" cy="781050"/>
          </a:xfrm>
        </p:spPr>
        <p:txBody>
          <a:bodyPr/>
          <a:lstStyle>
            <a:lvl1pPr>
              <a:lnSpc>
                <a:spcPct val="100000"/>
              </a:lnSpc>
              <a:defRPr lang="en-GB" sz="9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Surname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Job Title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Email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Phone Number</a:t>
            </a:r>
            <a:endParaRPr lang="en-GB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62" hasCustomPrompt="1"/>
          </p:nvPr>
        </p:nvSpPr>
        <p:spPr>
          <a:xfrm>
            <a:off x="4211960" y="1443809"/>
            <a:ext cx="1728788" cy="781050"/>
          </a:xfrm>
        </p:spPr>
        <p:txBody>
          <a:bodyPr/>
          <a:lstStyle>
            <a:lvl1pPr>
              <a:lnSpc>
                <a:spcPct val="100000"/>
              </a:lnSpc>
              <a:defRPr lang="en-GB" sz="9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Surname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Job Title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Email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Phone Number</a:t>
            </a:r>
            <a:endParaRPr lang="en-GB" dirty="0"/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63" hasCustomPrompt="1"/>
          </p:nvPr>
        </p:nvSpPr>
        <p:spPr>
          <a:xfrm>
            <a:off x="4211960" y="2491088"/>
            <a:ext cx="1728788" cy="781050"/>
          </a:xfrm>
        </p:spPr>
        <p:txBody>
          <a:bodyPr/>
          <a:lstStyle>
            <a:lvl1pPr>
              <a:lnSpc>
                <a:spcPct val="100000"/>
              </a:lnSpc>
              <a:defRPr lang="en-GB" sz="9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Surname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Job Title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Email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Phone Number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64" hasCustomPrompt="1"/>
          </p:nvPr>
        </p:nvSpPr>
        <p:spPr>
          <a:xfrm>
            <a:off x="4214317" y="3582046"/>
            <a:ext cx="1728788" cy="781050"/>
          </a:xfrm>
        </p:spPr>
        <p:txBody>
          <a:bodyPr/>
          <a:lstStyle>
            <a:lvl1pPr>
              <a:lnSpc>
                <a:spcPct val="100000"/>
              </a:lnSpc>
              <a:defRPr lang="en-GB" sz="9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Surname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Job Title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Email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Phone Number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65" hasCustomPrompt="1"/>
          </p:nvPr>
        </p:nvSpPr>
        <p:spPr>
          <a:xfrm>
            <a:off x="7020272" y="1452863"/>
            <a:ext cx="1728788" cy="781050"/>
          </a:xfrm>
        </p:spPr>
        <p:txBody>
          <a:bodyPr/>
          <a:lstStyle>
            <a:lvl1pPr>
              <a:lnSpc>
                <a:spcPct val="100000"/>
              </a:lnSpc>
              <a:defRPr lang="en-GB" sz="9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Surname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Job Title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Email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Phone Number</a:t>
            </a:r>
            <a:endParaRPr lang="en-GB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66" hasCustomPrompt="1"/>
          </p:nvPr>
        </p:nvSpPr>
        <p:spPr>
          <a:xfrm>
            <a:off x="7020272" y="2500142"/>
            <a:ext cx="1728788" cy="781050"/>
          </a:xfrm>
        </p:spPr>
        <p:txBody>
          <a:bodyPr/>
          <a:lstStyle>
            <a:lvl1pPr>
              <a:lnSpc>
                <a:spcPct val="100000"/>
              </a:lnSpc>
              <a:defRPr lang="en-GB" sz="9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Surname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Job Title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Email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Phone Number</a:t>
            </a:r>
            <a:endParaRPr lang="en-GB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67" hasCustomPrompt="1"/>
          </p:nvPr>
        </p:nvSpPr>
        <p:spPr>
          <a:xfrm>
            <a:off x="7022629" y="3591100"/>
            <a:ext cx="1728788" cy="781050"/>
          </a:xfrm>
        </p:spPr>
        <p:txBody>
          <a:bodyPr/>
          <a:lstStyle>
            <a:lvl1pPr>
              <a:lnSpc>
                <a:spcPct val="100000"/>
              </a:lnSpc>
              <a:defRPr lang="en-GB" sz="9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Surname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Job Title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Email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Phone Number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241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83F5E-6B67-489B-A82E-69787BAB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79"/>
            <a:ext cx="8250071" cy="429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57ADBFCA-2FDE-41BB-9DB0-238F785CE6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32" y="1443982"/>
            <a:ext cx="2616305" cy="307198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9832801F-C11F-4CA8-8B5C-3B02AA99D0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60447" y="1443982"/>
            <a:ext cx="2616305" cy="307198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82D2926-6708-4FE4-81EE-DDE665E19F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73362" y="1847976"/>
            <a:ext cx="1262138" cy="2667990"/>
          </a:xfrm>
        </p:spPr>
        <p:txBody>
          <a:bodyPr/>
          <a:lstStyle>
            <a:lvl1pPr>
              <a:defRPr sz="1800" b="0">
                <a:solidFill>
                  <a:srgbClr val="848286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8449E60-A5E6-4972-8253-1809073D00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947ADB4-6A91-4251-B74A-1F1E24DCE2F2}"/>
              </a:ext>
            </a:extLst>
          </p:cNvPr>
          <p:cNvSpPr txBox="1">
            <a:spLocks/>
          </p:cNvSpPr>
          <p:nvPr userDrawn="1"/>
        </p:nvSpPr>
        <p:spPr>
          <a:xfrm>
            <a:off x="6073363" y="1216358"/>
            <a:ext cx="1086621" cy="5633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9569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9569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9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9569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Tx/>
              <a:buNone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180975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lphaLcPeriod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en-US" sz="75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GB" sz="7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A0C000E-4CC9-4E90-905D-0395ABCBF84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442037" y="1448133"/>
            <a:ext cx="1255566" cy="906271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0724C32-D205-4ED8-BBDA-6FE2B95DFC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42038" y="2427734"/>
            <a:ext cx="1262138" cy="728033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1200" i="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lang="en-US" sz="1200" baseline="0" dirty="0" smtClean="0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lang="en-US" sz="1200" dirty="0"/>
            </a:lvl3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1">
              <a:spcBef>
                <a:spcPts val="470"/>
              </a:spcBef>
            </a:pPr>
            <a:r>
              <a:rPr lang="en-US" dirty="0"/>
              <a:t>Job title</a:t>
            </a:r>
          </a:p>
          <a:p>
            <a:pPr marL="178902" lvl="2" indent="-178902">
              <a:spcAft>
                <a:spcPts val="0"/>
              </a:spcAft>
            </a:pPr>
            <a:r>
              <a:rPr lang="en-US" dirty="0"/>
              <a:t>Contact details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E421B2-C0A2-44B6-B6D2-D389B13F91C8}"/>
              </a:ext>
            </a:extLst>
          </p:cNvPr>
          <p:cNvSpPr/>
          <p:nvPr userDrawn="1"/>
        </p:nvSpPr>
        <p:spPr>
          <a:xfrm>
            <a:off x="9374814" y="0"/>
            <a:ext cx="2001172" cy="1339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IMAGERY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If you wish to 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E873BA92-C567-443C-A3E7-4B3D577483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50516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7041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F1F02-EB50-44AE-A92E-6CB23CD5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79"/>
            <a:ext cx="8250071" cy="429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7DA50F0-7FEB-4030-8439-19A10E69A9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532" y="1296988"/>
            <a:ext cx="4000937" cy="3219450"/>
          </a:xfrm>
        </p:spPr>
        <p:txBody>
          <a:bodyPr/>
          <a:lstStyle>
            <a:lvl1pPr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GB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5463C32-D89A-4A7F-8905-2E0A6CEC8B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92816" y="1296988"/>
            <a:ext cx="4000937" cy="3219450"/>
          </a:xfrm>
        </p:spPr>
        <p:txBody>
          <a:bodyPr/>
          <a:lstStyle>
            <a:lvl1pPr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GB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17A27C9-C7CC-4020-85C1-51EAB39EF7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4847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E909C18-04F6-4F2C-8B20-C21CB597E9B7}"/>
              </a:ext>
            </a:extLst>
          </p:cNvPr>
          <p:cNvSpPr/>
          <p:nvPr userDrawn="1"/>
        </p:nvSpPr>
        <p:spPr bwMode="white">
          <a:xfrm>
            <a:off x="7266154" y="4708075"/>
            <a:ext cx="1694281" cy="5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ctr" anchorCtr="1"/>
          <a:lstStyle/>
          <a:p>
            <a:pPr algn="ctr"/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D88704-00AE-4711-B1D0-1C8AF931BB69}"/>
              </a:ext>
            </a:extLst>
          </p:cNvPr>
          <p:cNvSpPr/>
          <p:nvPr userDrawn="1"/>
        </p:nvSpPr>
        <p:spPr bwMode="auto">
          <a:xfrm>
            <a:off x="7434331" y="0"/>
            <a:ext cx="1262138" cy="4751492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defTabSz="536421"/>
            <a:endParaRPr lang="en-GB" sz="700" kern="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57B973-0F2D-4721-BCDA-A52A2A02EECE}"/>
              </a:ext>
            </a:extLst>
          </p:cNvPr>
          <p:cNvSpPr/>
          <p:nvPr userDrawn="1"/>
        </p:nvSpPr>
        <p:spPr bwMode="auto">
          <a:xfrm>
            <a:off x="7528827" y="2019994"/>
            <a:ext cx="1077435" cy="9072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defTabSz="536421"/>
            <a:endParaRPr lang="en-GB" sz="700" kern="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383F5E-6B67-489B-A82E-69787BAB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2" y="441779"/>
            <a:ext cx="6818622" cy="429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57ADBFCA-2FDE-41BB-9DB0-238F785CE6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31" y="1419622"/>
            <a:ext cx="6818622" cy="129614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82D2926-6708-4FE4-81EE-DDE665E19F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7529" y="3291830"/>
            <a:ext cx="5636639" cy="1080119"/>
          </a:xfrm>
        </p:spPr>
        <p:txBody>
          <a:bodyPr/>
          <a:lstStyle>
            <a:lvl1pPr>
              <a:lnSpc>
                <a:spcPts val="2600"/>
              </a:lnSpc>
              <a:defRPr sz="2000" b="0">
                <a:solidFill>
                  <a:srgbClr val="848286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8449E60-A5E6-4972-8253-1809073D00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1" y="843558"/>
            <a:ext cx="6818622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947ADB4-6A91-4251-B74A-1F1E24DCE2F2}"/>
              </a:ext>
            </a:extLst>
          </p:cNvPr>
          <p:cNvSpPr txBox="1">
            <a:spLocks/>
          </p:cNvSpPr>
          <p:nvPr userDrawn="1"/>
        </p:nvSpPr>
        <p:spPr>
          <a:xfrm>
            <a:off x="447532" y="2584510"/>
            <a:ext cx="1086621" cy="5633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9569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9569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9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9569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Tx/>
              <a:buNone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180975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lphaLcPeriod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en-US" sz="75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GB" sz="7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A0C000E-4CC9-4E90-905D-0395ABCBF84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28827" y="2019994"/>
            <a:ext cx="1077435" cy="907200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0724C32-D205-4ED8-BBDA-6FE2B95DFC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42038" y="3041049"/>
            <a:ext cx="1262138" cy="754837"/>
          </a:xfrm>
        </p:spPr>
        <p:txBody>
          <a:bodyPr vert="horz" wrap="square" lIns="84521" tIns="0" rIns="84521" bIns="0" rtlCol="0" anchor="t" anchorCtr="0">
            <a:noAutofit/>
          </a:bodyPr>
          <a:lstStyle>
            <a:lvl1pPr>
              <a:defRPr lang="en-US" sz="1200" i="0" dirty="0" smtClean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lang="en-US" sz="1200" baseline="0" dirty="0" smtClean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lang="en-US" sz="1200" dirty="0">
                <a:solidFill>
                  <a:schemeClr val="bg1"/>
                </a:solidFill>
              </a:defRPr>
            </a:lvl3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1">
              <a:spcBef>
                <a:spcPts val="470"/>
              </a:spcBef>
            </a:pPr>
            <a:r>
              <a:rPr lang="en-US" dirty="0"/>
              <a:t>Job title</a:t>
            </a:r>
          </a:p>
          <a:p>
            <a:pPr marL="178902" lvl="2" indent="-178902">
              <a:spcAft>
                <a:spcPts val="0"/>
              </a:spcAft>
            </a:pPr>
            <a:r>
              <a:rPr lang="en-US" dirty="0"/>
              <a:t>Contact details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D7D69DFC-1C2D-40F3-9E60-797886FE9C5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434331" y="1"/>
            <a:ext cx="1262138" cy="1791261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79100C-156B-41A4-883E-10403A59E5F6}"/>
              </a:ext>
            </a:extLst>
          </p:cNvPr>
          <p:cNvSpPr/>
          <p:nvPr userDrawn="1"/>
        </p:nvSpPr>
        <p:spPr>
          <a:xfrm>
            <a:off x="9374814" y="0"/>
            <a:ext cx="2001172" cy="1339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IMAGERY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If you wish to 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61596748-EFF4-4A14-B098-4D57F3FC5D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50516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431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B59F5F1-EF62-4350-A6A4-B1C5FCF121B6}"/>
              </a:ext>
            </a:extLst>
          </p:cNvPr>
          <p:cNvSpPr/>
          <p:nvPr userDrawn="1"/>
        </p:nvSpPr>
        <p:spPr bwMode="auto">
          <a:xfrm>
            <a:off x="3260447" y="0"/>
            <a:ext cx="5436942" cy="4745013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defTabSz="536421"/>
            <a:endParaRPr lang="en-GB" sz="700" kern="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383F5E-6B67-489B-A82E-69787BAB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80"/>
            <a:ext cx="2616304" cy="133788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57ADBFCA-2FDE-41BB-9DB0-238F785CE6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32" y="2643757"/>
            <a:ext cx="2616305" cy="1872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9832801F-C11F-4CA8-8B5C-3B02AA99D0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60447" y="1879266"/>
            <a:ext cx="2616305" cy="2636699"/>
          </a:xfrm>
        </p:spPr>
        <p:txBody>
          <a:bodyPr lIns="84521" rIns="84521"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82D2926-6708-4FE4-81EE-DDE665E19F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73363" y="1879266"/>
            <a:ext cx="2616305" cy="2636699"/>
          </a:xfrm>
        </p:spPr>
        <p:txBody>
          <a:bodyPr lIns="84521" rIns="84521"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8449E60-A5E6-4972-8253-1809073D00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1879267"/>
            <a:ext cx="2616304" cy="493239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36D8852-9DD9-4F18-A4EA-B32891B6B2D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60447" y="0"/>
            <a:ext cx="5436942" cy="904904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909737-806B-44C0-8C09-8E1A40CA255C}"/>
              </a:ext>
            </a:extLst>
          </p:cNvPr>
          <p:cNvSpPr/>
          <p:nvPr userDrawn="1"/>
        </p:nvSpPr>
        <p:spPr bwMode="auto">
          <a:xfrm>
            <a:off x="3260447" y="904904"/>
            <a:ext cx="5436942" cy="269376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84521" tIns="0" rIns="84521" bIns="0" numCol="1" rtlCol="0" anchor="ctr" anchorCtr="1" compatLnSpc="1">
            <a:prstTxWarp prst="textNoShape">
              <a:avLst/>
            </a:prstTxWarp>
          </a:bodyPr>
          <a:lstStyle/>
          <a:p>
            <a:pPr algn="ctr" defTabSz="536421"/>
            <a:endParaRPr lang="en-GB" sz="700" kern="0" dirty="0">
              <a:solidFill>
                <a:schemeClr val="bg1"/>
              </a:solidFill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53BA1CA-A1DF-474D-AFF2-EA3DFF61FF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60446" y="1174281"/>
            <a:ext cx="5429221" cy="461365"/>
          </a:xfrm>
        </p:spPr>
        <p:txBody>
          <a:bodyPr lIns="84521" tIns="56347" rIns="84521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B9E5C7-C7B9-4C71-BB21-7BCA4DDC93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60672" y="904945"/>
            <a:ext cx="5436717" cy="269376"/>
          </a:xfrm>
        </p:spPr>
        <p:txBody>
          <a:bodyPr lIns="84521" tIns="56347" rIns="84521" bIns="56347" anchor="ctr" anchorCtr="0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CD83B-C949-464F-94ED-C13C2C3B6B54}"/>
              </a:ext>
            </a:extLst>
          </p:cNvPr>
          <p:cNvSpPr/>
          <p:nvPr userDrawn="1"/>
        </p:nvSpPr>
        <p:spPr>
          <a:xfrm>
            <a:off x="9374814" y="0"/>
            <a:ext cx="2001172" cy="1339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IMAGERY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If you wish to 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568E2E6-06CE-4775-8D9A-B9958D8092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50516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868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B59F5F1-EF62-4350-A6A4-B1C5FCF121B6}"/>
              </a:ext>
            </a:extLst>
          </p:cNvPr>
          <p:cNvSpPr/>
          <p:nvPr userDrawn="1"/>
        </p:nvSpPr>
        <p:spPr bwMode="auto">
          <a:xfrm>
            <a:off x="6073040" y="0"/>
            <a:ext cx="2616627" cy="4745013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defTabSz="536421"/>
            <a:endParaRPr lang="en-GB" sz="700" kern="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383F5E-6B67-489B-A82E-69787BAB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80"/>
            <a:ext cx="5429218" cy="2931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57ADBFCA-2FDE-41BB-9DB0-238F785CE6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32" y="1414653"/>
            <a:ext cx="2616305" cy="247294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9832801F-C11F-4CA8-8B5C-3B02AA99D0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60447" y="1414653"/>
            <a:ext cx="2616305" cy="2472940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GB" sz="1400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82D2926-6708-4FE4-81EE-DDE665E19F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73363" y="2211710"/>
            <a:ext cx="2616305" cy="2376264"/>
          </a:xfrm>
        </p:spPr>
        <p:txBody>
          <a:bodyPr lIns="84521" rIns="84521"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8449E60-A5E6-4972-8253-1809073D00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5429218" cy="188427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36D8852-9DD9-4F18-A4EA-B32891B6B2D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73040" y="0"/>
            <a:ext cx="2616627" cy="904904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909737-806B-44C0-8C09-8E1A40CA255C}"/>
              </a:ext>
            </a:extLst>
          </p:cNvPr>
          <p:cNvSpPr/>
          <p:nvPr userDrawn="1"/>
        </p:nvSpPr>
        <p:spPr bwMode="auto">
          <a:xfrm>
            <a:off x="6073040" y="1414653"/>
            <a:ext cx="2624349" cy="269376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84521" tIns="0" rIns="84521" bIns="0" numCol="1" rtlCol="0" anchor="ctr" anchorCtr="1" compatLnSpc="1">
            <a:prstTxWarp prst="textNoShape">
              <a:avLst/>
            </a:prstTxWarp>
          </a:bodyPr>
          <a:lstStyle/>
          <a:p>
            <a:pPr algn="ctr" defTabSz="536421"/>
            <a:endParaRPr lang="en-GB" sz="700" kern="0" dirty="0">
              <a:solidFill>
                <a:schemeClr val="bg1"/>
              </a:solidFill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53BA1CA-A1DF-474D-AFF2-EA3DFF61FF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73040" y="1684030"/>
            <a:ext cx="2616627" cy="360916"/>
          </a:xfrm>
        </p:spPr>
        <p:txBody>
          <a:bodyPr lIns="84521" tIns="56347" rIns="84521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B9E5C7-C7B9-4C71-BB21-7BCA4DDC93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73040" y="1414653"/>
            <a:ext cx="2616627" cy="269376"/>
          </a:xfrm>
        </p:spPr>
        <p:txBody>
          <a:bodyPr lIns="84521" tIns="56347" rIns="84521" bIns="56347" anchor="ctr" anchorCtr="0"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CD83B-C949-464F-94ED-C13C2C3B6B54}"/>
              </a:ext>
            </a:extLst>
          </p:cNvPr>
          <p:cNvSpPr/>
          <p:nvPr userDrawn="1"/>
        </p:nvSpPr>
        <p:spPr>
          <a:xfrm>
            <a:off x="9374814" y="0"/>
            <a:ext cx="2001172" cy="1339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IMAGERY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If you wish to 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568E2E6-06CE-4775-8D9A-B9958D8092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50516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176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83F5E-6B67-489B-A82E-69787BAB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80"/>
            <a:ext cx="5429218" cy="2931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57ADBFCA-2FDE-41BB-9DB0-238F785CE6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32" y="1296988"/>
            <a:ext cx="2616305" cy="257403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9832801F-C11F-4CA8-8B5C-3B02AA99D0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60447" y="1296988"/>
            <a:ext cx="2616305" cy="2574034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GB" sz="1400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82D2926-6708-4FE4-81EE-DDE665E19F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73363" y="2139702"/>
            <a:ext cx="2616305" cy="2160240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GB" sz="1400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8449E60-A5E6-4972-8253-1809073D00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5429218" cy="188427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53BA1CA-A1DF-474D-AFF2-EA3DFF61FF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73040" y="1582030"/>
            <a:ext cx="2616627" cy="252294"/>
          </a:xfrm>
          <a:solidFill>
            <a:schemeClr val="accent6"/>
          </a:solidFill>
        </p:spPr>
        <p:txBody>
          <a:bodyPr lIns="84521" tIns="56347" rIns="84521" bIns="56347">
            <a:spAutoFit/>
          </a:bodyPr>
          <a:lstStyle>
            <a:lvl1pPr>
              <a:defRPr b="1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B9E5C7-C7B9-4C71-BB21-7BCA4DDC93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73040" y="1296988"/>
            <a:ext cx="2616627" cy="285082"/>
          </a:xfrm>
          <a:solidFill>
            <a:schemeClr val="accent1"/>
          </a:solidFill>
        </p:spPr>
        <p:txBody>
          <a:bodyPr lIns="84521" tIns="56347" rIns="84521" bIns="56347" anchor="ctr" anchorCtr="0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CD83B-C949-464F-94ED-C13C2C3B6B54}"/>
              </a:ext>
            </a:extLst>
          </p:cNvPr>
          <p:cNvSpPr/>
          <p:nvPr userDrawn="1"/>
        </p:nvSpPr>
        <p:spPr>
          <a:xfrm>
            <a:off x="9374814" y="0"/>
            <a:ext cx="2001172" cy="1339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IMAGERY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If you wish to 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568E2E6-06CE-4775-8D9A-B9958D8092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50516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784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29D8C87-45A4-49EE-A8A4-360482F39F86}"/>
              </a:ext>
            </a:extLst>
          </p:cNvPr>
          <p:cNvSpPr/>
          <p:nvPr userDrawn="1"/>
        </p:nvSpPr>
        <p:spPr bwMode="white">
          <a:xfrm>
            <a:off x="354144" y="4707644"/>
            <a:ext cx="2863216" cy="61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ctr" anchorCtr="1"/>
          <a:lstStyle/>
          <a:p>
            <a:pPr algn="ctr"/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EC20113-A2F5-41A0-A6B0-DB36BF1958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574" y="1415529"/>
            <a:ext cx="2625371" cy="3327331"/>
          </a:xfrm>
          <a:solidFill>
            <a:schemeClr val="accent1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GB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D8D386C-98FB-47DF-840A-A1EBB9E9FB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5574" y="2931790"/>
            <a:ext cx="2616305" cy="1656184"/>
          </a:xfrm>
        </p:spPr>
        <p:txBody>
          <a:bodyPr lIns="169042" rIns="169042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 marL="0" indent="0"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29A74-0D0B-4B7A-A23E-8190DADDC6A7}"/>
              </a:ext>
            </a:extLst>
          </p:cNvPr>
          <p:cNvSpPr/>
          <p:nvPr userDrawn="1"/>
        </p:nvSpPr>
        <p:spPr>
          <a:xfrm>
            <a:off x="9374814" y="0"/>
            <a:ext cx="2001172" cy="1339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IMAGERY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If you wish to 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568E2E6-06CE-4775-8D9A-B9958D8092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50516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28D8450-CB79-4210-A181-3918C1FA2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2" y="441780"/>
            <a:ext cx="8267497" cy="2931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08824A3-3777-4F86-9F1B-A6BAE4DE34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1" y="843558"/>
            <a:ext cx="8267497" cy="188427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4EE46C-562E-4EEB-8FF4-B0254C7AF5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6613" y="1415530"/>
            <a:ext cx="2634332" cy="151626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9E6F7274-328E-4329-B713-C10F19E239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60447" y="2355726"/>
            <a:ext cx="2616305" cy="208823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2BE69E6-A866-4D82-9F84-5B3C897714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73363" y="2355726"/>
            <a:ext cx="2616305" cy="208823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6E7D8B40-0FEF-4606-8998-F403BAAB8E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60446" y="1415530"/>
            <a:ext cx="5437158" cy="36413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4244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page with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4EE46C-562E-4EEB-8FF4-B0254C7AF5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574843-971D-4638-99FA-23AB91381B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357" y="0"/>
            <a:ext cx="3817621" cy="5143500"/>
          </a:xfrm>
          <a:solidFill>
            <a:schemeClr val="accent1">
              <a:alpha val="75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1" name="CoverTitle">
            <a:extLst>
              <a:ext uri="{FF2B5EF4-FFF2-40B4-BE49-F238E27FC236}">
                <a16:creationId xmlns:a16="http://schemas.microsoft.com/office/drawing/2014/main" id="{E7C7A04A-46CB-4AF8-851F-8553BD3B6D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328" y="2790096"/>
            <a:ext cx="3052785" cy="718145"/>
          </a:xfrm>
        </p:spPr>
        <p:txBody>
          <a:bodyPr wrap="square" anchor="t">
            <a:spAutoFit/>
          </a:bodyPr>
          <a:lstStyle>
            <a:lvl1pPr>
              <a:lnSpc>
                <a:spcPts val="2800"/>
              </a:lnSpc>
              <a:spcAft>
                <a:spcPts val="0"/>
              </a:spcAft>
              <a:defRPr sz="2400" b="0">
                <a:solidFill>
                  <a:schemeClr val="bg1"/>
                </a:solidFill>
              </a:defRPr>
            </a:lvl1pPr>
            <a:lvl2pPr>
              <a:defRPr sz="1300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300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300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3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Title line 1</a:t>
            </a:r>
          </a:p>
          <a:p>
            <a:pPr lvl="0"/>
            <a:r>
              <a:rPr lang="en-US" dirty="0"/>
              <a:t>Title line 2</a:t>
            </a:r>
          </a:p>
        </p:txBody>
      </p:sp>
      <p:sp>
        <p:nvSpPr>
          <p:cNvPr id="14" name="CoverSubtitle">
            <a:extLst>
              <a:ext uri="{FF2B5EF4-FFF2-40B4-BE49-F238E27FC236}">
                <a16:creationId xmlns:a16="http://schemas.microsoft.com/office/drawing/2014/main" id="{4145FA21-830B-42FF-8F20-A8C02084F4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328" y="3723054"/>
            <a:ext cx="3052785" cy="785793"/>
          </a:xfrm>
        </p:spPr>
        <p:txBody>
          <a:bodyPr wrap="square">
            <a:spAutoFit/>
          </a:bodyPr>
          <a:lstStyle>
            <a:lvl1pPr>
              <a:defRPr sz="2000" b="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1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10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Date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EA50F4-F616-4573-9457-6424BCD3E8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475" y="2559506"/>
            <a:ext cx="3052454" cy="2448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5F6DD2-947D-4D6B-8D98-119A995F88D8}"/>
              </a:ext>
            </a:extLst>
          </p:cNvPr>
          <p:cNvSpPr/>
          <p:nvPr userDrawn="1"/>
        </p:nvSpPr>
        <p:spPr>
          <a:xfrm>
            <a:off x="9374814" y="0"/>
            <a:ext cx="2001172" cy="2286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UPDATING IMAGE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To add/update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  <a:p>
            <a:pPr marL="139146" indent="-139146">
              <a:buFont typeface="Arial" pitchFamily="34" charset="0"/>
              <a:buChar char="•"/>
            </a:pPr>
            <a:endParaRPr lang="en-GB" sz="7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tabLst>
                <a:tab pos="139146" algn="l"/>
              </a:tabLst>
            </a:pP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</a:t>
            </a:r>
          </a:p>
          <a:p>
            <a:pPr marL="139146" lvl="1" indent="-139146" algn="l" defTabSz="779227" rtl="0" eaLnBrk="1" latinLnBrk="0" hangingPunct="1">
              <a:spcBef>
                <a:spcPts val="0"/>
              </a:spcBef>
              <a:spcAft>
                <a:spcPts val="470"/>
              </a:spcAft>
              <a:buFont typeface="Arial" pitchFamily="34" charset="0"/>
              <a:buChar char="•"/>
            </a:pPr>
            <a:r>
              <a:rPr lang="en-NZ" sz="700" b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use firm-approved photographs</a:t>
            </a: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b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are found in the Asset Library: </a:t>
            </a:r>
            <a:r>
              <a:rPr lang="en-NZ" sz="700" b="1" u="none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file://bjdc1cifs/MediaLibrary/</a:t>
            </a:r>
            <a:b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(Copy and paste into windows explorer address bar)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BD79A73A-3C97-4BC3-A3AC-BAE117954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50516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66750" y="555526"/>
            <a:ext cx="3052763" cy="480764"/>
          </a:xfrm>
        </p:spPr>
        <p:txBody>
          <a:bodyPr anchor="ctr"/>
          <a:lstStyle>
            <a:lvl1pPr marL="0" marR="0" indent="0" algn="ctr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2385474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page No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574843-971D-4638-99FA-23AB91381B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357" y="0"/>
            <a:ext cx="3817621" cy="5143500"/>
          </a:xfrm>
          <a:solidFill>
            <a:schemeClr val="accent1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1" name="CoverTitle">
            <a:extLst>
              <a:ext uri="{FF2B5EF4-FFF2-40B4-BE49-F238E27FC236}">
                <a16:creationId xmlns:a16="http://schemas.microsoft.com/office/drawing/2014/main" id="{E7C7A04A-46CB-4AF8-851F-8553BD3B6D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328" y="2790096"/>
            <a:ext cx="3052785" cy="718145"/>
          </a:xfrm>
        </p:spPr>
        <p:txBody>
          <a:bodyPr wrap="square" anchor="t">
            <a:spAutoFit/>
          </a:bodyPr>
          <a:lstStyle>
            <a:lvl1pPr>
              <a:lnSpc>
                <a:spcPts val="2800"/>
              </a:lnSpc>
              <a:spcAft>
                <a:spcPts val="0"/>
              </a:spcAft>
              <a:defRPr sz="2400" b="0">
                <a:solidFill>
                  <a:schemeClr val="bg1"/>
                </a:solidFill>
              </a:defRPr>
            </a:lvl1pPr>
            <a:lvl2pPr>
              <a:defRPr sz="1300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300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300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3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Title line 1</a:t>
            </a:r>
          </a:p>
          <a:p>
            <a:pPr lvl="0"/>
            <a:r>
              <a:rPr lang="en-US" dirty="0"/>
              <a:t>Title line 2</a:t>
            </a:r>
          </a:p>
        </p:txBody>
      </p:sp>
      <p:sp>
        <p:nvSpPr>
          <p:cNvPr id="14" name="CoverSubtitle">
            <a:extLst>
              <a:ext uri="{FF2B5EF4-FFF2-40B4-BE49-F238E27FC236}">
                <a16:creationId xmlns:a16="http://schemas.microsoft.com/office/drawing/2014/main" id="{4145FA21-830B-42FF-8F20-A8C02084F4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328" y="3723054"/>
            <a:ext cx="3052785" cy="785793"/>
          </a:xfrm>
        </p:spPr>
        <p:txBody>
          <a:bodyPr wrap="square">
            <a:spAutoFit/>
          </a:bodyPr>
          <a:lstStyle>
            <a:lvl1pPr>
              <a:defRPr sz="2000" b="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1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10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Date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EA50F4-F616-4573-9457-6424BCD3E8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475" y="2559506"/>
            <a:ext cx="3052454" cy="2448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5F6DD2-947D-4D6B-8D98-119A995F88D8}"/>
              </a:ext>
            </a:extLst>
          </p:cNvPr>
          <p:cNvSpPr/>
          <p:nvPr userDrawn="1"/>
        </p:nvSpPr>
        <p:spPr>
          <a:xfrm>
            <a:off x="9374814" y="0"/>
            <a:ext cx="2001172" cy="12961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139146" indent="-139146">
              <a:buFont typeface="Arial" pitchFamily="34" charset="0"/>
              <a:buChar char="•"/>
            </a:pPr>
            <a:endParaRPr lang="en-GB" sz="7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tabLst>
                <a:tab pos="139146" algn="l"/>
              </a:tabLst>
            </a:pP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 DOCUMENT FOOTER </a:t>
            </a:r>
          </a:p>
          <a:p>
            <a:pPr marL="139146" lvl="1" indent="-139146" algn="l" defTabSz="779227" rtl="0" eaLnBrk="1" latinLnBrk="0" hangingPunct="1">
              <a:spcBef>
                <a:spcPts val="0"/>
              </a:spcBef>
              <a:spcAft>
                <a:spcPts val="470"/>
              </a:spcAft>
              <a:buFont typeface="Arial" pitchFamily="34" charset="0"/>
              <a:buChar char="•"/>
            </a:pPr>
            <a:r>
              <a:rPr lang="en-NZ" sz="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this, from the ribbon select the ‘View’ tab </a:t>
            </a:r>
          </a:p>
          <a:p>
            <a:pPr marL="139146" lvl="1" indent="-139146" algn="l" defTabSz="779227" rtl="0" eaLnBrk="1" latinLnBrk="0" hangingPunct="1">
              <a:spcBef>
                <a:spcPts val="0"/>
              </a:spcBef>
              <a:spcAft>
                <a:spcPts val="470"/>
              </a:spcAft>
              <a:buFont typeface="Arial" pitchFamily="34" charset="0"/>
              <a:buChar char="•"/>
            </a:pP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on ‘Slide Master’</a:t>
            </a:r>
          </a:p>
          <a:p>
            <a:pPr marL="139146" lvl="1" indent="-139146" algn="l" defTabSz="779227" rtl="0" eaLnBrk="1" latinLnBrk="0" hangingPunct="1">
              <a:spcBef>
                <a:spcPts val="0"/>
              </a:spcBef>
              <a:spcAft>
                <a:spcPts val="470"/>
              </a:spcAft>
              <a:buFont typeface="Arial" pitchFamily="34" charset="0"/>
              <a:buChar char="•"/>
            </a:pP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 to the first slide (slide master)</a:t>
            </a:r>
          </a:p>
          <a:p>
            <a:pPr marL="139146" lvl="1" indent="-139146" algn="l" defTabSz="779227" rtl="0" eaLnBrk="1" latinLnBrk="0" hangingPunct="1">
              <a:spcBef>
                <a:spcPts val="0"/>
              </a:spcBef>
              <a:spcAft>
                <a:spcPts val="470"/>
              </a:spcAft>
              <a:buFont typeface="Arial" pitchFamily="34" charset="0"/>
              <a:buChar char="•"/>
            </a:pP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Edit the footer text here, and this will flow through to all the other slide layouts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66750" y="555526"/>
            <a:ext cx="3052763" cy="480764"/>
          </a:xfrm>
        </p:spPr>
        <p:txBody>
          <a:bodyPr anchor="ctr"/>
          <a:lstStyle>
            <a:lvl1pPr marL="0" marR="0" indent="0" algn="ctr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INSERT LOGO HERE</a:t>
            </a:r>
          </a:p>
        </p:txBody>
      </p:sp>
      <p:pic>
        <p:nvPicPr>
          <p:cNvPr id="10" name="Picture Placeholder 8">
            <a:extLst>
              <a:ext uri="{FF2B5EF4-FFF2-40B4-BE49-F238E27FC236}">
                <a16:creationId xmlns:a16="http://schemas.microsoft.com/office/drawing/2014/main" id="{FA2DAEBC-F409-4DFC-9B5E-F81B07B0AD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" r="-346"/>
          <a:stretch/>
        </p:blipFill>
        <p:spPr>
          <a:xfrm>
            <a:off x="666000" y="1527678"/>
            <a:ext cx="27283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13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page with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94CC803-5E3B-49A7-8ECC-32D86C8DE5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858A702-F9A5-4C3C-982C-9813E90C66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908315" cy="5143500"/>
          </a:xfrm>
          <a:solidFill>
            <a:schemeClr val="accent1">
              <a:alpha val="75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7" name="CoverTitle">
            <a:extLst>
              <a:ext uri="{FF2B5EF4-FFF2-40B4-BE49-F238E27FC236}">
                <a16:creationId xmlns:a16="http://schemas.microsoft.com/office/drawing/2014/main" id="{9B45BC5A-1D4F-4EC9-BCD4-CAE42CDA47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5304" y="1060549"/>
            <a:ext cx="7439144" cy="359073"/>
          </a:xfrm>
        </p:spPr>
        <p:txBody>
          <a:bodyPr wrap="square" anchor="b">
            <a:spAutoFit/>
          </a:bodyPr>
          <a:lstStyle>
            <a:lvl1pPr>
              <a:lnSpc>
                <a:spcPts val="2800"/>
              </a:lnSpc>
              <a:spcAft>
                <a:spcPts val="600"/>
              </a:spcAft>
              <a:defRPr sz="2400" b="0">
                <a:solidFill>
                  <a:schemeClr val="accent1"/>
                </a:solidFill>
              </a:defRPr>
            </a:lvl1pPr>
            <a:lvl2pPr>
              <a:defRPr sz="1300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300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300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3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Titles</a:t>
            </a:r>
          </a:p>
        </p:txBody>
      </p:sp>
      <p:sp>
        <p:nvSpPr>
          <p:cNvPr id="18" name="CoverSubtitle">
            <a:extLst>
              <a:ext uri="{FF2B5EF4-FFF2-40B4-BE49-F238E27FC236}">
                <a16:creationId xmlns:a16="http://schemas.microsoft.com/office/drawing/2014/main" id="{543553F7-553F-48C4-8D5F-7B25A3AC82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5304" y="1511131"/>
            <a:ext cx="7439144" cy="785793"/>
          </a:xfrm>
        </p:spPr>
        <p:txBody>
          <a:bodyPr wrap="square">
            <a:sp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sz="11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10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Date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0C4287-03D3-4ABF-940F-F90820F0A2BC}"/>
              </a:ext>
            </a:extLst>
          </p:cNvPr>
          <p:cNvSpPr/>
          <p:nvPr userDrawn="1"/>
        </p:nvSpPr>
        <p:spPr>
          <a:xfrm>
            <a:off x="9374814" y="3855"/>
            <a:ext cx="2001172" cy="2286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UPDATING IMAGE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To add/update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  <a:p>
            <a:pPr marL="139146" indent="-139146">
              <a:buFont typeface="Arial" pitchFamily="34" charset="0"/>
              <a:buChar char="•"/>
            </a:pPr>
            <a:endParaRPr lang="en-GB" sz="7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tabLst>
                <a:tab pos="139146" algn="l"/>
              </a:tabLst>
            </a:pP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</a:t>
            </a:r>
          </a:p>
          <a:p>
            <a:pPr marL="139146" lvl="1" indent="-139146" algn="l" defTabSz="779227" rtl="0" eaLnBrk="1" latinLnBrk="0" hangingPunct="1">
              <a:spcBef>
                <a:spcPts val="0"/>
              </a:spcBef>
              <a:spcAft>
                <a:spcPts val="470"/>
              </a:spcAft>
              <a:buFont typeface="Arial" pitchFamily="34" charset="0"/>
              <a:buChar char="•"/>
            </a:pPr>
            <a:r>
              <a:rPr lang="en-NZ" sz="700" b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use firm-approved photographs</a:t>
            </a: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b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are found in the Asset Library: </a:t>
            </a:r>
            <a:r>
              <a:rPr lang="en-NZ" sz="700" b="1" u="none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file://bjdc1cifs/MediaLibrary/</a:t>
            </a:r>
            <a:b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(Copy and paste into windows explorer address bar)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34C4DE9-B0C2-4FD4-9E28-2D204DBD48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50516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 rot="16200000">
            <a:off x="-1025443" y="1884262"/>
            <a:ext cx="2959200" cy="432000"/>
          </a:xfrm>
        </p:spPr>
        <p:txBody>
          <a:bodyPr vert="horz"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4165553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page with No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858A702-F9A5-4C3C-982C-9813E90C66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908315" cy="5143500"/>
          </a:xfrm>
          <a:solidFill>
            <a:schemeClr val="accent1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7" name="CoverTitle">
            <a:extLst>
              <a:ext uri="{FF2B5EF4-FFF2-40B4-BE49-F238E27FC236}">
                <a16:creationId xmlns:a16="http://schemas.microsoft.com/office/drawing/2014/main" id="{9B45BC5A-1D4F-4EC9-BCD4-CAE42CDA47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5304" y="1060549"/>
            <a:ext cx="7439144" cy="359073"/>
          </a:xfrm>
        </p:spPr>
        <p:txBody>
          <a:bodyPr wrap="square" anchor="b">
            <a:spAutoFit/>
          </a:bodyPr>
          <a:lstStyle>
            <a:lvl1pPr>
              <a:lnSpc>
                <a:spcPts val="2800"/>
              </a:lnSpc>
              <a:spcAft>
                <a:spcPts val="600"/>
              </a:spcAft>
              <a:defRPr sz="2400" b="0">
                <a:solidFill>
                  <a:schemeClr val="accent1"/>
                </a:solidFill>
              </a:defRPr>
            </a:lvl1pPr>
            <a:lvl2pPr>
              <a:defRPr sz="1300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300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300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3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Titles</a:t>
            </a:r>
          </a:p>
        </p:txBody>
      </p:sp>
      <p:sp>
        <p:nvSpPr>
          <p:cNvPr id="18" name="CoverSubtitle">
            <a:extLst>
              <a:ext uri="{FF2B5EF4-FFF2-40B4-BE49-F238E27FC236}">
                <a16:creationId xmlns:a16="http://schemas.microsoft.com/office/drawing/2014/main" id="{543553F7-553F-48C4-8D5F-7B25A3AC82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5304" y="1511131"/>
            <a:ext cx="7439144" cy="785793"/>
          </a:xfrm>
        </p:spPr>
        <p:txBody>
          <a:bodyPr wrap="square">
            <a:sp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sz="11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10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Date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0C4287-03D3-4ABF-940F-F90820F0A2BC}"/>
              </a:ext>
            </a:extLst>
          </p:cNvPr>
          <p:cNvSpPr/>
          <p:nvPr userDrawn="1"/>
        </p:nvSpPr>
        <p:spPr>
          <a:xfrm>
            <a:off x="9374814" y="0"/>
            <a:ext cx="2001172" cy="9524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139146" indent="-139146">
              <a:buFont typeface="Arial" pitchFamily="34" charset="0"/>
              <a:buChar char="•"/>
            </a:pPr>
            <a:endParaRPr lang="en-GB" sz="7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tabLst>
                <a:tab pos="139146" algn="l"/>
              </a:tabLst>
            </a:pP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NOTE:</a:t>
            </a:r>
          </a:p>
          <a:p>
            <a:pPr marL="139146" lvl="1" indent="-139146" algn="l" defTabSz="779227" rtl="0" eaLnBrk="1" latinLnBrk="0" hangingPunct="1">
              <a:spcBef>
                <a:spcPts val="0"/>
              </a:spcBef>
              <a:spcAft>
                <a:spcPts val="470"/>
              </a:spcAft>
              <a:buFont typeface="Arial" pitchFamily="34" charset="0"/>
              <a:buChar char="•"/>
            </a:pPr>
            <a:r>
              <a:rPr lang="en-NZ" sz="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slides start as Hidden. </a:t>
            </a:r>
          </a:p>
          <a:p>
            <a:pPr marL="139146" lvl="1" indent="-139146" algn="l" defTabSz="779227" rtl="0" eaLnBrk="1" latinLnBrk="0" hangingPunct="1">
              <a:spcBef>
                <a:spcPts val="0"/>
              </a:spcBef>
              <a:spcAft>
                <a:spcPts val="470"/>
              </a:spcAft>
              <a:buFont typeface="Arial" pitchFamily="34" charset="0"/>
              <a:buChar char="•"/>
            </a:pPr>
            <a:r>
              <a:rPr lang="en-NZ" sz="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Choose which slides you want to use, then right-click on each slide and click “unhide”.</a:t>
            </a:r>
            <a:endParaRPr lang="en-NZ" sz="7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 rot="16200000">
            <a:off x="-1025443" y="1884262"/>
            <a:ext cx="2959200" cy="432000"/>
          </a:xfrm>
        </p:spPr>
        <p:txBody>
          <a:bodyPr vert="horz"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676928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page with No Im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858A702-F9A5-4C3C-982C-9813E90C66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908315" y="0"/>
            <a:ext cx="8235685" cy="5143500"/>
          </a:xfrm>
          <a:solidFill>
            <a:schemeClr val="accent1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7" name="CoverTitle">
            <a:extLst>
              <a:ext uri="{FF2B5EF4-FFF2-40B4-BE49-F238E27FC236}">
                <a16:creationId xmlns:a16="http://schemas.microsoft.com/office/drawing/2014/main" id="{9B45BC5A-1D4F-4EC9-BCD4-CAE42CDA47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5304" y="1060549"/>
            <a:ext cx="7439144" cy="359073"/>
          </a:xfrm>
        </p:spPr>
        <p:txBody>
          <a:bodyPr wrap="square" anchor="b">
            <a:spAutoFit/>
          </a:bodyPr>
          <a:lstStyle>
            <a:lvl1pPr>
              <a:lnSpc>
                <a:spcPts val="2800"/>
              </a:lnSpc>
              <a:spcAft>
                <a:spcPts val="600"/>
              </a:spcAft>
              <a:defRPr sz="2400" b="0">
                <a:solidFill>
                  <a:schemeClr val="bg1"/>
                </a:solidFill>
              </a:defRPr>
            </a:lvl1pPr>
            <a:lvl2pPr>
              <a:defRPr sz="1300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300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300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3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Titles</a:t>
            </a:r>
          </a:p>
        </p:txBody>
      </p:sp>
      <p:sp>
        <p:nvSpPr>
          <p:cNvPr id="18" name="CoverSubtitle">
            <a:extLst>
              <a:ext uri="{FF2B5EF4-FFF2-40B4-BE49-F238E27FC236}">
                <a16:creationId xmlns:a16="http://schemas.microsoft.com/office/drawing/2014/main" id="{543553F7-553F-48C4-8D5F-7B25A3AC82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5304" y="1511131"/>
            <a:ext cx="7439144" cy="715004"/>
          </a:xfrm>
        </p:spPr>
        <p:txBody>
          <a:bodyPr wrap="square">
            <a:spAutoFit/>
          </a:bodyPr>
          <a:lstStyle>
            <a:lvl1pPr>
              <a:defRPr sz="2000" b="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1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10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Date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0C4287-03D3-4ABF-940F-F90820F0A2BC}"/>
              </a:ext>
            </a:extLst>
          </p:cNvPr>
          <p:cNvSpPr/>
          <p:nvPr userDrawn="1"/>
        </p:nvSpPr>
        <p:spPr>
          <a:xfrm>
            <a:off x="9374814" y="0"/>
            <a:ext cx="2001172" cy="12961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139146" indent="-139146">
              <a:buFont typeface="Arial" pitchFamily="34" charset="0"/>
              <a:buChar char="•"/>
            </a:pPr>
            <a:endParaRPr lang="en-GB" sz="7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tabLst>
                <a:tab pos="139146" algn="l"/>
              </a:tabLst>
            </a:pP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 DOCUMENT FOOTER </a:t>
            </a:r>
          </a:p>
          <a:p>
            <a:pPr marL="139146" lvl="1" indent="-139146" algn="l" defTabSz="779227" rtl="0" eaLnBrk="1" latinLnBrk="0" hangingPunct="1">
              <a:spcBef>
                <a:spcPts val="0"/>
              </a:spcBef>
              <a:spcAft>
                <a:spcPts val="470"/>
              </a:spcAft>
              <a:buFont typeface="Arial" pitchFamily="34" charset="0"/>
              <a:buChar char="•"/>
            </a:pPr>
            <a:r>
              <a:rPr lang="en-NZ" sz="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this, from the ribbon select the ‘View’ tab </a:t>
            </a:r>
          </a:p>
          <a:p>
            <a:pPr marL="139146" lvl="1" indent="-139146" algn="l" defTabSz="779227" rtl="0" eaLnBrk="1" latinLnBrk="0" hangingPunct="1">
              <a:spcBef>
                <a:spcPts val="0"/>
              </a:spcBef>
              <a:spcAft>
                <a:spcPts val="470"/>
              </a:spcAft>
              <a:buFont typeface="Arial" pitchFamily="34" charset="0"/>
              <a:buChar char="•"/>
            </a:pP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on ‘Slide Master’</a:t>
            </a:r>
          </a:p>
          <a:p>
            <a:pPr marL="139146" lvl="1" indent="-139146" algn="l" defTabSz="779227" rtl="0" eaLnBrk="1" latinLnBrk="0" hangingPunct="1">
              <a:spcBef>
                <a:spcPts val="0"/>
              </a:spcBef>
              <a:spcAft>
                <a:spcPts val="470"/>
              </a:spcAft>
              <a:buFont typeface="Arial" pitchFamily="34" charset="0"/>
              <a:buChar char="•"/>
            </a:pP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 to the first slide (slide master)</a:t>
            </a:r>
          </a:p>
          <a:p>
            <a:pPr marL="139146" lvl="1" indent="-139146" algn="l" defTabSz="779227" rtl="0" eaLnBrk="1" latinLnBrk="0" hangingPunct="1">
              <a:spcBef>
                <a:spcPts val="0"/>
              </a:spcBef>
              <a:spcAft>
                <a:spcPts val="470"/>
              </a:spcAft>
              <a:buFont typeface="Arial" pitchFamily="34" charset="0"/>
              <a:buChar char="•"/>
            </a:pP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Edit the footer text here, and this will flow through to all the other slide layouts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 rot="16200000">
            <a:off x="-1025443" y="1884262"/>
            <a:ext cx="2959200" cy="432000"/>
          </a:xfrm>
        </p:spPr>
        <p:txBody>
          <a:bodyPr vert="horz"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181328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83F5E-6B67-489B-A82E-69787BAB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79"/>
            <a:ext cx="8250071" cy="429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57ADBFCA-2FDE-41BB-9DB0-238F785CE6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32" y="1296988"/>
            <a:ext cx="2616305" cy="3219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9832801F-C11F-4CA8-8B5C-3B02AA99D0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60447" y="1296988"/>
            <a:ext cx="2616305" cy="3219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82D2926-6708-4FE4-81EE-DDE665E19F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73363" y="1296988"/>
            <a:ext cx="2616305" cy="3219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8449E60-A5E6-4972-8253-1809073D00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564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22C2A08-7BC4-451D-B5D2-40213CECDB16}"/>
              </a:ext>
            </a:extLst>
          </p:cNvPr>
          <p:cNvSpPr/>
          <p:nvPr userDrawn="1"/>
        </p:nvSpPr>
        <p:spPr bwMode="white">
          <a:xfrm>
            <a:off x="3032636" y="4701164"/>
            <a:ext cx="184724" cy="6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ctr" anchorCtr="1"/>
          <a:lstStyle/>
          <a:p>
            <a:pPr algn="ctr"/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5D4E7ED-40C7-497A-AA05-B0270A8381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574" y="143"/>
            <a:ext cx="2625371" cy="4742718"/>
          </a:xfrm>
          <a:solidFill>
            <a:schemeClr val="accent1">
              <a:alpha val="75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GB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D3F846-8BEC-4D3B-953F-3EE462CCF19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46612" y="353122"/>
            <a:ext cx="8250777" cy="1041117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9F41960-C0D3-4C7A-A48A-9C3F188FDB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60447" y="1515782"/>
            <a:ext cx="2616305" cy="247294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BF0ECF0-3BFC-4860-B4C9-1EEC2BB10B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73363" y="1515782"/>
            <a:ext cx="2616305" cy="247294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D6EE81E7-49B1-47D8-8229-950622CD8B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5574" y="3075806"/>
            <a:ext cx="2616305" cy="1364532"/>
          </a:xfrm>
        </p:spPr>
        <p:txBody>
          <a:bodyPr lIns="169042" rIns="169042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 marL="0" indent="0"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E4CD243-A87A-4AEB-A900-61BE2EE7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1491630"/>
            <a:ext cx="2633411" cy="1344000"/>
          </a:xfrm>
        </p:spPr>
        <p:txBody>
          <a:bodyPr lIns="169042" rIns="84521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CCD83B-C949-464F-94ED-C13C2C3B6B54}"/>
              </a:ext>
            </a:extLst>
          </p:cNvPr>
          <p:cNvSpPr/>
          <p:nvPr userDrawn="1"/>
        </p:nvSpPr>
        <p:spPr>
          <a:xfrm>
            <a:off x="9374814" y="0"/>
            <a:ext cx="2001172" cy="1339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IMAGERY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If you wish to 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44DF5407-A14F-4CB8-9998-6F351B417A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50516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192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D0B7D18-D860-436E-9C5C-C334642F0C7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solidFill>
            <a:schemeClr val="accent1"/>
          </a:solidFill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	INSERT FULL PAGE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C144F69-A91D-4773-9264-F6499FE50D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0444" y="0"/>
            <a:ext cx="3300458" cy="5143500"/>
          </a:xfr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7" name="DividerNumber">
            <a:extLst>
              <a:ext uri="{FF2B5EF4-FFF2-40B4-BE49-F238E27FC236}">
                <a16:creationId xmlns:a16="http://schemas.microsoft.com/office/drawing/2014/main" id="{8334B2E3-CBF2-4188-91DE-419EF58C5B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0342" y="1779662"/>
            <a:ext cx="1452321" cy="1661993"/>
          </a:xfrm>
        </p:spPr>
        <p:txBody>
          <a:bodyPr wrap="none" anchor="b">
            <a:spAutoFit/>
          </a:bodyPr>
          <a:lstStyle>
            <a:lvl1pPr>
              <a:spcAft>
                <a:spcPts val="0"/>
              </a:spcAft>
              <a:defRPr sz="10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021D11-12D7-40F9-A825-2AAEB1F5CA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79706" y="3583148"/>
            <a:ext cx="2771490" cy="100482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 b="0"/>
            </a:lvl1pPr>
          </a:lstStyle>
          <a:p>
            <a:pPr lvl="0"/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4F1A98-F30C-473F-BE86-F8653B356CB5}"/>
              </a:ext>
            </a:extLst>
          </p:cNvPr>
          <p:cNvSpPr/>
          <p:nvPr userDrawn="1"/>
        </p:nvSpPr>
        <p:spPr>
          <a:xfrm>
            <a:off x="9374814" y="0"/>
            <a:ext cx="2001172" cy="17270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FILL FOR SECTION DIVIDER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This layout can be used with a full colour background or with an image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If you wish to use an image/update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C4C69E6-F1BC-48C7-9D13-2847BF46E7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86520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358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E035153-6034-4A26-99CC-B6F46B827D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	INSERT FULL PAGE IMAGE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7CA2C5F-717C-4B4C-A08D-8106DBB8A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0444" y="0"/>
            <a:ext cx="3300458" cy="5143500"/>
          </a:xfr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5" name="DividerNumber">
            <a:extLst>
              <a:ext uri="{FF2B5EF4-FFF2-40B4-BE49-F238E27FC236}">
                <a16:creationId xmlns:a16="http://schemas.microsoft.com/office/drawing/2014/main" id="{6BFD6603-196E-4F76-A36D-A533EEC3C2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0342" y="1779662"/>
            <a:ext cx="1452321" cy="1661993"/>
          </a:xfrm>
        </p:spPr>
        <p:txBody>
          <a:bodyPr wrap="none" anchor="b">
            <a:spAutoFit/>
          </a:bodyPr>
          <a:lstStyle>
            <a:lvl1pPr>
              <a:spcAft>
                <a:spcPts val="0"/>
              </a:spcAft>
              <a:defRPr sz="10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6EA0A23-15AB-4E84-B1F0-441560BC69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79706" y="3583148"/>
            <a:ext cx="2771490" cy="100482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89C8EA-811A-4A32-B0A9-D34748A8FACF}"/>
              </a:ext>
            </a:extLst>
          </p:cNvPr>
          <p:cNvSpPr/>
          <p:nvPr userDrawn="1"/>
        </p:nvSpPr>
        <p:spPr>
          <a:xfrm>
            <a:off x="9374814" y="0"/>
            <a:ext cx="2001172" cy="17270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FILL FOR APPENDIX DIVIDER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This layout can be used with a full colour background or with an image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If you wish to use an image/update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65BCEB6-AFBD-4209-9591-7C09679F7F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86520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762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4D785F2-9137-43F3-B25B-115C16F5AF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31" y="1635646"/>
            <a:ext cx="4810427" cy="252028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4A931166-5A05-4B48-91D7-00608DC94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4" y="441780"/>
            <a:ext cx="4810425" cy="977842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9968A2-A0A6-4FD5-9D52-EA6EA19415BF}"/>
              </a:ext>
            </a:extLst>
          </p:cNvPr>
          <p:cNvSpPr/>
          <p:nvPr userDrawn="1"/>
        </p:nvSpPr>
        <p:spPr bwMode="white">
          <a:xfrm>
            <a:off x="5298253" y="4697507"/>
            <a:ext cx="256886" cy="96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ctr" anchorCtr="1"/>
          <a:lstStyle/>
          <a:p>
            <a:pPr algn="ctr"/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A01019-B77D-4AF5-B023-5F74449CE3B6}"/>
              </a:ext>
            </a:extLst>
          </p:cNvPr>
          <p:cNvSpPr/>
          <p:nvPr userDrawn="1"/>
        </p:nvSpPr>
        <p:spPr>
          <a:xfrm>
            <a:off x="5542921" y="0"/>
            <a:ext cx="3177981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ctr" anchorCtr="1"/>
          <a:lstStyle/>
          <a:p>
            <a:pPr algn="ctr"/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6957964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160F8AC-754D-47EF-85DB-794888E9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79"/>
            <a:ext cx="8250071" cy="429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C900DC10-22C6-4C7C-A5E0-6A7C810E80B8}"/>
              </a:ext>
            </a:extLst>
          </p:cNvPr>
          <p:cNvSpPr txBox="1">
            <a:spLocks/>
          </p:cNvSpPr>
          <p:nvPr userDrawn="1"/>
        </p:nvSpPr>
        <p:spPr>
          <a:xfrm>
            <a:off x="450037" y="1341117"/>
            <a:ext cx="1478298" cy="1158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900" b="1"/>
            </a:lvl1pPr>
            <a:lvl2pPr lvl="1">
              <a:defRPr sz="900"/>
            </a:lvl2pPr>
            <a:lvl3pPr lvl="2">
              <a:buClr>
                <a:schemeClr val="accent1"/>
              </a:buClr>
              <a:defRPr sz="900"/>
            </a:lvl3pPr>
            <a:lvl4pPr lvl="3">
              <a:buClr>
                <a:schemeClr val="accent1"/>
              </a:buClr>
              <a:defRPr sz="900"/>
            </a:lvl4pPr>
            <a:lvl5pPr>
              <a:buClr>
                <a:schemeClr val="accent1"/>
              </a:buClr>
              <a:defRPr sz="900"/>
            </a:lvl5pPr>
            <a:lvl6pPr>
              <a:defRPr sz="900">
                <a:latin typeface="+mj-lt"/>
              </a:defRPr>
            </a:lvl6pPr>
            <a:lvl7pPr>
              <a:defRPr sz="1100"/>
            </a:lvl7pPr>
            <a:lvl8pPr>
              <a:defRPr sz="900"/>
            </a:lvl8pPr>
            <a:lvl9pPr>
              <a:defRPr sz="900"/>
            </a:lvl9pPr>
          </a:lstStyle>
          <a:p>
            <a:r>
              <a:rPr lang="en-US" sz="1000" dirty="0"/>
              <a:t>Birmingham office</a:t>
            </a:r>
          </a:p>
          <a:p>
            <a:pPr lvl="1"/>
            <a:r>
              <a:rPr lang="en-US" sz="1000" dirty="0"/>
              <a:t>Victoria House</a:t>
            </a:r>
            <a:br>
              <a:rPr lang="en-US" sz="1000" dirty="0"/>
            </a:br>
            <a:r>
              <a:rPr lang="en-US" sz="1000" dirty="0"/>
              <a:t>Victoria Square</a:t>
            </a:r>
            <a:br>
              <a:rPr lang="en-US" sz="1000" dirty="0"/>
            </a:br>
            <a:r>
              <a:rPr lang="en-US" sz="1000" dirty="0"/>
              <a:t>Birmingham</a:t>
            </a:r>
            <a:br>
              <a:rPr lang="en-US" sz="1000" dirty="0"/>
            </a:br>
            <a:r>
              <a:rPr lang="en-US" sz="1000" dirty="0"/>
              <a:t>B2 4BU</a:t>
            </a:r>
          </a:p>
          <a:p>
            <a:pPr lvl="1"/>
            <a:r>
              <a:rPr lang="en-US" sz="1000" dirty="0"/>
              <a:t>+44 (0)121 237 3900</a:t>
            </a:r>
            <a:br>
              <a:rPr lang="en-US" sz="1000" dirty="0"/>
            </a:br>
            <a:r>
              <a:rPr lang="en-US" sz="1000" dirty="0"/>
              <a:t>+44 (0)121 236 1291</a:t>
            </a:r>
            <a:endParaRPr lang="en-GB" sz="1000" dirty="0"/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B64FFCF4-B981-4C3B-8957-FC3BEF69900D}"/>
              </a:ext>
            </a:extLst>
          </p:cNvPr>
          <p:cNvSpPr txBox="1">
            <a:spLocks/>
          </p:cNvSpPr>
          <p:nvPr userDrawn="1"/>
        </p:nvSpPr>
        <p:spPr>
          <a:xfrm>
            <a:off x="2124344" y="1341117"/>
            <a:ext cx="1478298" cy="1158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900" b="1"/>
            </a:lvl1pPr>
            <a:lvl2pPr lvl="1">
              <a:defRPr sz="900"/>
            </a:lvl2pPr>
            <a:lvl3pPr lvl="2">
              <a:buClr>
                <a:schemeClr val="accent1"/>
              </a:buClr>
              <a:defRPr sz="900"/>
            </a:lvl3pPr>
            <a:lvl4pPr lvl="3">
              <a:buClr>
                <a:schemeClr val="accent1"/>
              </a:buClr>
              <a:defRPr sz="900"/>
            </a:lvl4pPr>
            <a:lvl5pPr>
              <a:buClr>
                <a:schemeClr val="accent1"/>
              </a:buClr>
              <a:defRPr sz="900"/>
            </a:lvl5pPr>
            <a:lvl6pPr>
              <a:defRPr sz="900">
                <a:latin typeface="+mj-lt"/>
              </a:defRPr>
            </a:lvl6pPr>
            <a:lvl7pPr>
              <a:defRPr sz="1100"/>
            </a:lvl7pPr>
            <a:lvl8pPr>
              <a:defRPr sz="900"/>
            </a:lvl8pPr>
            <a:lvl9pPr>
              <a:defRPr sz="900"/>
            </a:lvl9pPr>
          </a:lstStyle>
          <a:p>
            <a:r>
              <a:rPr lang="en-US" sz="1000" dirty="0"/>
              <a:t>Exeter office</a:t>
            </a:r>
          </a:p>
          <a:p>
            <a:pPr lvl="1"/>
            <a:r>
              <a:rPr lang="en-US" sz="1000" dirty="0"/>
              <a:t>1st Floor</a:t>
            </a:r>
            <a:br>
              <a:rPr lang="en-US" sz="1000" dirty="0"/>
            </a:br>
            <a:r>
              <a:rPr lang="en-US" sz="1000" dirty="0"/>
              <a:t>The Mount</a:t>
            </a:r>
            <a:br>
              <a:rPr lang="en-US" sz="1000" dirty="0"/>
            </a:br>
            <a:r>
              <a:rPr lang="en-US" sz="1000" dirty="0"/>
              <a:t>72 Paris Street</a:t>
            </a:r>
            <a:br>
              <a:rPr lang="en-US" sz="1000" dirty="0"/>
            </a:br>
            <a:r>
              <a:rPr lang="en-US" sz="1000" dirty="0"/>
              <a:t>Exeter</a:t>
            </a:r>
            <a:br>
              <a:rPr lang="en-US" sz="1000" dirty="0"/>
            </a:br>
            <a:r>
              <a:rPr lang="en-US" sz="1000" dirty="0"/>
              <a:t>EX1 1JY</a:t>
            </a:r>
          </a:p>
          <a:p>
            <a:pPr lvl="1"/>
            <a:r>
              <a:rPr lang="en-US" sz="1000" dirty="0"/>
              <a:t>+44 (0)1392 458800</a:t>
            </a:r>
            <a:br>
              <a:rPr lang="en-US" sz="1000" dirty="0"/>
            </a:br>
            <a:r>
              <a:rPr lang="en-US" sz="1000" dirty="0"/>
              <a:t>+44 (0)1392 458801</a:t>
            </a:r>
            <a:endParaRPr lang="en-GB" sz="1000" dirty="0"/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4D08DD48-2C4B-4CE9-82FC-A5FF225F5D7E}"/>
              </a:ext>
            </a:extLst>
          </p:cNvPr>
          <p:cNvSpPr txBox="1">
            <a:spLocks/>
          </p:cNvSpPr>
          <p:nvPr userDrawn="1"/>
        </p:nvSpPr>
        <p:spPr>
          <a:xfrm>
            <a:off x="3798651" y="1341117"/>
            <a:ext cx="1478298" cy="1158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900" b="1"/>
            </a:lvl1pPr>
            <a:lvl2pPr lvl="1">
              <a:defRPr sz="900"/>
            </a:lvl2pPr>
            <a:lvl3pPr lvl="2">
              <a:buClr>
                <a:schemeClr val="accent1"/>
              </a:buClr>
              <a:defRPr sz="900"/>
            </a:lvl3pPr>
            <a:lvl4pPr lvl="3">
              <a:buClr>
                <a:schemeClr val="accent1"/>
              </a:buClr>
              <a:defRPr sz="900"/>
            </a:lvl4pPr>
            <a:lvl5pPr>
              <a:buClr>
                <a:schemeClr val="accent1"/>
              </a:buClr>
              <a:defRPr sz="900"/>
            </a:lvl5pPr>
            <a:lvl6pPr>
              <a:defRPr sz="900">
                <a:latin typeface="+mj-lt"/>
              </a:defRPr>
            </a:lvl6pPr>
            <a:lvl7pPr>
              <a:defRPr sz="1100"/>
            </a:lvl7pPr>
            <a:lvl8pPr>
              <a:defRPr sz="900"/>
            </a:lvl8pPr>
            <a:lvl9pPr>
              <a:defRPr sz="900"/>
            </a:lvl9pPr>
          </a:lstStyle>
          <a:p>
            <a:r>
              <a:rPr lang="en-US" sz="1000" dirty="0"/>
              <a:t>London office</a:t>
            </a:r>
          </a:p>
          <a:p>
            <a:pPr lvl="1"/>
            <a:r>
              <a:rPr lang="en-US" sz="1000" dirty="0"/>
              <a:t>15th Floor</a:t>
            </a:r>
            <a:br>
              <a:rPr lang="en-US" sz="1000" dirty="0"/>
            </a:br>
            <a:r>
              <a:rPr lang="en-US" sz="1000" dirty="0"/>
              <a:t>6 Bevis Marks</a:t>
            </a:r>
            <a:br>
              <a:rPr lang="en-US" sz="1000" dirty="0"/>
            </a:br>
            <a:r>
              <a:rPr lang="en-US" sz="1000" dirty="0"/>
              <a:t>London</a:t>
            </a:r>
            <a:br>
              <a:rPr lang="en-US" sz="1000" dirty="0"/>
            </a:br>
            <a:r>
              <a:rPr lang="en-US" sz="1000" dirty="0"/>
              <a:t>EC3A 7BA</a:t>
            </a:r>
          </a:p>
          <a:p>
            <a:pPr lvl="1"/>
            <a:r>
              <a:rPr lang="en-US" sz="1000" dirty="0"/>
              <a:t>+44 (0)20 7337 1000</a:t>
            </a:r>
            <a:br>
              <a:rPr lang="en-US" sz="1000" dirty="0"/>
            </a:br>
            <a:r>
              <a:rPr lang="en-US" sz="1000" dirty="0"/>
              <a:t>+44 (0)20 7929 1724</a:t>
            </a:r>
            <a:endParaRPr lang="en-GB" sz="1000" dirty="0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3E348131-2EBF-4211-A275-DBAF6598BFC0}"/>
              </a:ext>
            </a:extLst>
          </p:cNvPr>
          <p:cNvSpPr txBox="1">
            <a:spLocks/>
          </p:cNvSpPr>
          <p:nvPr userDrawn="1"/>
        </p:nvSpPr>
        <p:spPr>
          <a:xfrm>
            <a:off x="450037" y="3069309"/>
            <a:ext cx="1478298" cy="1158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900" b="1"/>
            </a:lvl1pPr>
            <a:lvl2pPr lvl="1">
              <a:defRPr sz="900"/>
            </a:lvl2pPr>
            <a:lvl3pPr lvl="2">
              <a:buClr>
                <a:schemeClr val="accent1"/>
              </a:buClr>
              <a:defRPr sz="900"/>
            </a:lvl3pPr>
            <a:lvl4pPr lvl="3">
              <a:buClr>
                <a:schemeClr val="accent1"/>
              </a:buClr>
              <a:defRPr sz="900"/>
            </a:lvl4pPr>
            <a:lvl5pPr>
              <a:buClr>
                <a:schemeClr val="accent1"/>
              </a:buClr>
              <a:defRPr sz="900"/>
            </a:lvl5pPr>
            <a:lvl6pPr>
              <a:defRPr sz="900">
                <a:latin typeface="+mj-lt"/>
              </a:defRPr>
            </a:lvl6pPr>
            <a:lvl7pPr>
              <a:defRPr sz="1100"/>
            </a:lvl7pPr>
            <a:lvl8pPr>
              <a:defRPr sz="900"/>
            </a:lvl8pPr>
            <a:lvl9pPr>
              <a:defRPr sz="900"/>
            </a:lvl9pPr>
          </a:lstStyle>
          <a:p>
            <a:r>
              <a:rPr lang="en-US" sz="1000" dirty="0"/>
              <a:t>Manchester office</a:t>
            </a:r>
          </a:p>
          <a:p>
            <a:pPr lvl="1"/>
            <a:r>
              <a:rPr lang="en-US" sz="1000" dirty="0"/>
              <a:t>3rd Floor</a:t>
            </a:r>
            <a:br>
              <a:rPr lang="en-US" sz="1000" dirty="0"/>
            </a:br>
            <a:r>
              <a:rPr lang="en-US" sz="1000" dirty="0"/>
              <a:t>No.1 </a:t>
            </a:r>
            <a:r>
              <a:rPr lang="en-US" sz="1000" dirty="0" err="1"/>
              <a:t>Spinningfields</a:t>
            </a:r>
            <a:br>
              <a:rPr lang="en-US" sz="1000" dirty="0"/>
            </a:br>
            <a:r>
              <a:rPr lang="en-US" sz="1000" dirty="0"/>
              <a:t>1 Hardman Square</a:t>
            </a:r>
            <a:br>
              <a:rPr lang="en-US" sz="1000" dirty="0"/>
            </a:br>
            <a:r>
              <a:rPr lang="en-US" sz="1000" dirty="0" err="1"/>
              <a:t>Spinningfields</a:t>
            </a:r>
            <a:br>
              <a:rPr lang="en-US" sz="1000" dirty="0"/>
            </a:br>
            <a:r>
              <a:rPr lang="en-US" sz="1000" dirty="0"/>
              <a:t>Manchester</a:t>
            </a:r>
            <a:br>
              <a:rPr lang="en-US" sz="1000" dirty="0"/>
            </a:br>
            <a:r>
              <a:rPr lang="en-US" sz="1000" dirty="0"/>
              <a:t>M3 3EB</a:t>
            </a:r>
          </a:p>
          <a:p>
            <a:pPr lvl="1"/>
            <a:r>
              <a:rPr lang="en-US" sz="1000" dirty="0"/>
              <a:t>+44 (0)370 270 6000</a:t>
            </a:r>
            <a:br>
              <a:rPr lang="en-US" sz="1000" dirty="0"/>
            </a:br>
            <a:r>
              <a:rPr lang="en-US" sz="1000" dirty="0"/>
              <a:t>+44 (0)161 375 0068</a:t>
            </a:r>
            <a:endParaRPr lang="en-GB" sz="1000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5D659B6-C757-4A4E-969E-D4611982E4F9}"/>
              </a:ext>
            </a:extLst>
          </p:cNvPr>
          <p:cNvSpPr txBox="1">
            <a:spLocks/>
          </p:cNvSpPr>
          <p:nvPr userDrawn="1"/>
        </p:nvSpPr>
        <p:spPr>
          <a:xfrm>
            <a:off x="2124344" y="3069309"/>
            <a:ext cx="1478298" cy="1158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900" b="1"/>
            </a:lvl1pPr>
            <a:lvl2pPr lvl="1">
              <a:defRPr sz="900"/>
            </a:lvl2pPr>
            <a:lvl3pPr lvl="2">
              <a:buClr>
                <a:schemeClr val="accent1"/>
              </a:buClr>
              <a:defRPr sz="900"/>
            </a:lvl3pPr>
            <a:lvl4pPr lvl="3">
              <a:buClr>
                <a:schemeClr val="accent1"/>
              </a:buClr>
              <a:defRPr sz="900"/>
            </a:lvl4pPr>
            <a:lvl5pPr>
              <a:buClr>
                <a:schemeClr val="accent1"/>
              </a:buClr>
              <a:defRPr sz="900"/>
            </a:lvl5pPr>
            <a:lvl6pPr>
              <a:defRPr sz="900">
                <a:latin typeface="+mj-lt"/>
              </a:defRPr>
            </a:lvl6pPr>
            <a:lvl7pPr>
              <a:defRPr sz="1100"/>
            </a:lvl7pPr>
            <a:lvl8pPr>
              <a:defRPr sz="900"/>
            </a:lvl8pPr>
            <a:lvl9pPr>
              <a:defRPr sz="900"/>
            </a:lvl9pPr>
          </a:lstStyle>
          <a:p>
            <a:r>
              <a:rPr lang="en-US" sz="1000" dirty="0"/>
              <a:t>Nottingham office</a:t>
            </a:r>
          </a:p>
          <a:p>
            <a:pPr lvl="1"/>
            <a:r>
              <a:rPr lang="en-US" sz="1000" dirty="0"/>
              <a:t>Mowbray House</a:t>
            </a:r>
            <a:br>
              <a:rPr lang="en-US" sz="1000" dirty="0"/>
            </a:br>
            <a:r>
              <a:rPr lang="en-US" sz="1000" dirty="0"/>
              <a:t>Castle Meadow Road</a:t>
            </a:r>
            <a:br>
              <a:rPr lang="en-US" sz="1000" dirty="0"/>
            </a:br>
            <a:r>
              <a:rPr lang="en-US" sz="1000" dirty="0"/>
              <a:t>Nottingham</a:t>
            </a:r>
            <a:br>
              <a:rPr lang="en-US" sz="1000" dirty="0"/>
            </a:br>
            <a:r>
              <a:rPr lang="en-US" sz="1000" dirty="0"/>
              <a:t>NG2 1BJ</a:t>
            </a:r>
          </a:p>
          <a:p>
            <a:pPr lvl="1"/>
            <a:r>
              <a:rPr lang="en-US" sz="1000" dirty="0"/>
              <a:t>+44 (0)115 976 6000</a:t>
            </a:r>
            <a:br>
              <a:rPr lang="en-US" sz="1000" dirty="0"/>
            </a:br>
            <a:r>
              <a:rPr lang="en-US" sz="1000" dirty="0"/>
              <a:t>+44 (0)115 947 5246</a:t>
            </a:r>
            <a:endParaRPr lang="en-GB" sz="10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7FB42D7-FA41-4F4E-A900-F4D0F39BF21B}"/>
              </a:ext>
            </a:extLst>
          </p:cNvPr>
          <p:cNvCxnSpPr/>
          <p:nvPr userDrawn="1"/>
        </p:nvCxnSpPr>
        <p:spPr>
          <a:xfrm>
            <a:off x="450037" y="1224591"/>
            <a:ext cx="147829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E56E2C-447B-4AEA-8154-9CD7A79281D3}"/>
              </a:ext>
            </a:extLst>
          </p:cNvPr>
          <p:cNvCxnSpPr/>
          <p:nvPr userDrawn="1"/>
        </p:nvCxnSpPr>
        <p:spPr>
          <a:xfrm>
            <a:off x="2124344" y="1224591"/>
            <a:ext cx="147829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27CFAD-9C35-402D-A042-46E916346CD6}"/>
              </a:ext>
            </a:extLst>
          </p:cNvPr>
          <p:cNvCxnSpPr/>
          <p:nvPr userDrawn="1"/>
        </p:nvCxnSpPr>
        <p:spPr>
          <a:xfrm>
            <a:off x="3798651" y="1224591"/>
            <a:ext cx="147829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DCEC45-AF18-460C-9EEE-03B2BFD4EBF8}"/>
              </a:ext>
            </a:extLst>
          </p:cNvPr>
          <p:cNvCxnSpPr/>
          <p:nvPr userDrawn="1"/>
        </p:nvCxnSpPr>
        <p:spPr>
          <a:xfrm>
            <a:off x="450037" y="2931790"/>
            <a:ext cx="147829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F42CC7-E459-45ED-B4DE-A44836391FBC}"/>
              </a:ext>
            </a:extLst>
          </p:cNvPr>
          <p:cNvCxnSpPr/>
          <p:nvPr userDrawn="1"/>
        </p:nvCxnSpPr>
        <p:spPr>
          <a:xfrm>
            <a:off x="2124344" y="2931790"/>
            <a:ext cx="147829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D1087A26-1E34-4084-A671-9F21B4843F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80112" y="1224592"/>
            <a:ext cx="3113852" cy="33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52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96C78-240A-4D7A-91FE-F91CFC658CF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608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- Image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E9D59C2-96A8-4A3F-AEF3-C5CCF1F2EC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28950" cy="44005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92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2 Columns Une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9D722-3BBD-4CB1-81DF-8F49E97A4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79"/>
            <a:ext cx="8250071" cy="429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D25D8BB-35E1-401A-B247-15A2349F8A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32" y="1296988"/>
            <a:ext cx="2616305" cy="3219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52FDBC0-262D-42D1-BD8D-A87E0F62D9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60447" y="1296988"/>
            <a:ext cx="5436022" cy="3219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5FF4E9E-FBE5-4621-A8C5-007BA05470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707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- 2 Columns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E1014-D907-4430-9F55-9D818BB5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79"/>
            <a:ext cx="8250071" cy="429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05DADA9-384E-45FE-A416-DEEC04FB12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32" y="1296988"/>
            <a:ext cx="1495358" cy="3219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6AB2832-8A5F-4220-8D19-BE43354E04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34981" y="1296988"/>
            <a:ext cx="6561487" cy="3219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89EFD61-ED51-41BC-96DB-DF35484B86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332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- 3 Columns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E78E4-B58F-4AE9-AA94-B2C21601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79"/>
            <a:ext cx="8250071" cy="429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D0E20177-48CA-4D55-8389-A24E374F2E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32" y="1296988"/>
            <a:ext cx="1495358" cy="3219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F2EE2C1-D06A-4BB2-AFE0-2E176B20F6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34982" y="1296988"/>
            <a:ext cx="3183268" cy="3219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DCB2AA2-9CBC-43B6-B3D1-7A250A21C9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0342" y="1296988"/>
            <a:ext cx="3183268" cy="3219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8B82851-0B79-4171-8938-0B0AE023A9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519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- 3 Columns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E78E4-B58F-4AE9-AA94-B2C21601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79"/>
            <a:ext cx="8250071" cy="429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D0E20177-48CA-4D55-8389-A24E374F2E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32" y="1923936"/>
            <a:ext cx="1495358" cy="2584000"/>
          </a:xfrm>
        </p:spPr>
        <p:txBody>
          <a:bodyPr/>
          <a:lstStyle>
            <a:lvl1pPr>
              <a:defRPr sz="1600">
                <a:solidFill>
                  <a:srgbClr val="848286"/>
                </a:solidFill>
              </a:defRPr>
            </a:lvl1pPr>
            <a:lvl2pPr>
              <a:defRPr sz="1400">
                <a:solidFill>
                  <a:srgbClr val="848286"/>
                </a:solidFill>
              </a:defRPr>
            </a:lvl2pPr>
            <a:lvl3pPr>
              <a:defRPr sz="1400">
                <a:solidFill>
                  <a:srgbClr val="848286"/>
                </a:solidFill>
              </a:defRPr>
            </a:lvl3pPr>
            <a:lvl4pPr>
              <a:defRPr sz="1400">
                <a:solidFill>
                  <a:srgbClr val="848286"/>
                </a:solidFill>
              </a:defRPr>
            </a:lvl4pPr>
            <a:lvl5pPr>
              <a:defRPr sz="1400">
                <a:solidFill>
                  <a:srgbClr val="84828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F2EE2C1-D06A-4BB2-AFE0-2E176B20F6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34982" y="1923679"/>
            <a:ext cx="3183268" cy="259276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DCB2AA2-9CBC-43B6-B3D1-7A250A21C9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0342" y="1923679"/>
            <a:ext cx="3183268" cy="259276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853A273-86E8-4FC0-BB1B-9E4305B8E4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34982" y="1415530"/>
            <a:ext cx="6562623" cy="364132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7902A7A-4551-4D68-B2E2-77CDBCAA5E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96C52C-171A-424B-92CD-7C24ACADD646}"/>
              </a:ext>
            </a:extLst>
          </p:cNvPr>
          <p:cNvSpPr txBox="1">
            <a:spLocks/>
          </p:cNvSpPr>
          <p:nvPr userDrawn="1"/>
        </p:nvSpPr>
        <p:spPr>
          <a:xfrm>
            <a:off x="468226" y="1272100"/>
            <a:ext cx="1086621" cy="5633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9569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9569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9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9569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Tx/>
              <a:buNone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180975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lphaLcPeriod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en-US" sz="75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>
              <a:spcAft>
                <a:spcPts val="0"/>
              </a:spcAft>
            </a:pPr>
            <a:endParaRPr lang="en-GB" sz="7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46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E1014-D907-4430-9F55-9D818BB5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79"/>
            <a:ext cx="8250071" cy="429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05DADA9-384E-45FE-A416-DEEC04FB12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32" y="1296988"/>
            <a:ext cx="1495358" cy="3219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2312CB3D-D83C-45CA-BD58-888DFBA0F9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36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Image and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714D3-781D-41F2-875D-2AD18372A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79"/>
            <a:ext cx="8250071" cy="429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D04C332-925C-4BFF-9215-FE22A63C1F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60447" y="1296988"/>
            <a:ext cx="5436022" cy="321944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83665C9-9B43-493E-9DFF-347DE483077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7472" y="1296861"/>
            <a:ext cx="2617224" cy="3219577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8D07448-2493-4066-9C9F-4A1F8AC89C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0F5118-9ACE-45E2-A163-0DA99B4DDB9E}"/>
              </a:ext>
            </a:extLst>
          </p:cNvPr>
          <p:cNvSpPr/>
          <p:nvPr userDrawn="1"/>
        </p:nvSpPr>
        <p:spPr>
          <a:xfrm>
            <a:off x="9374814" y="0"/>
            <a:ext cx="2001172" cy="1339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IMAGERY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If you wish to 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CF9552B-6000-4565-9F99-BE91AE6D62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50516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45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533" y="441780"/>
            <a:ext cx="8250071" cy="4017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533" y="1299599"/>
            <a:ext cx="8250071" cy="32163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22"/>
          <p:cNvSpPr txBox="1">
            <a:spLocks/>
          </p:cNvSpPr>
          <p:nvPr/>
        </p:nvSpPr>
        <p:spPr>
          <a:xfrm>
            <a:off x="8121844" y="4853801"/>
            <a:ext cx="583905" cy="94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lvl="0" algn="r"/>
            <a:fld id="{DFB14E5B-2552-4758-92D8-AE4F14B36129}" type="slidenum">
              <a:rPr lang="en-GB" sz="900" smtClean="0">
                <a:solidFill>
                  <a:schemeClr val="accent1"/>
                </a:solidFill>
              </a:rPr>
              <a:pPr lvl="0" algn="r"/>
              <a:t>‹#›</a:t>
            </a:fld>
            <a:endParaRPr lang="en-GB" sz="700" dirty="0">
              <a:solidFill>
                <a:schemeClr val="accent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4FDE5B-7D38-4987-8076-91C510FC71D0}"/>
              </a:ext>
            </a:extLst>
          </p:cNvPr>
          <p:cNvCxnSpPr>
            <a:cxnSpLocks/>
          </p:cNvCxnSpPr>
          <p:nvPr/>
        </p:nvCxnSpPr>
        <p:spPr>
          <a:xfrm flipH="1">
            <a:off x="455677" y="4744279"/>
            <a:ext cx="8250071" cy="0"/>
          </a:xfrm>
          <a:prstGeom prst="line">
            <a:avLst/>
          </a:prstGeom>
          <a:ln w="12700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3169E34-DB78-416F-A429-0590A6B8F1FD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7" y="4803998"/>
            <a:ext cx="1008112" cy="1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6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6" r:id="rId2"/>
    <p:sldLayoutId id="2147483657" r:id="rId3"/>
    <p:sldLayoutId id="2147483759" r:id="rId4"/>
    <p:sldLayoutId id="2147483787" r:id="rId5"/>
    <p:sldLayoutId id="2147483780" r:id="rId6"/>
    <p:sldLayoutId id="2147483790" r:id="rId7"/>
    <p:sldLayoutId id="2147483791" r:id="rId8"/>
    <p:sldLayoutId id="2147483761" r:id="rId9"/>
    <p:sldLayoutId id="2147483762" r:id="rId10"/>
    <p:sldLayoutId id="2147483764" r:id="rId11"/>
    <p:sldLayoutId id="2147483765" r:id="rId12"/>
    <p:sldLayoutId id="2147483782" r:id="rId13"/>
    <p:sldLayoutId id="2147483804" r:id="rId14"/>
    <p:sldLayoutId id="2147483784" r:id="rId15"/>
    <p:sldLayoutId id="2147483671" r:id="rId16"/>
    <p:sldLayoutId id="2147483673" r:id="rId17"/>
    <p:sldLayoutId id="2147483772" r:id="rId18"/>
    <p:sldLayoutId id="2147483798" r:id="rId19"/>
    <p:sldLayoutId id="2147483799" r:id="rId20"/>
    <p:sldLayoutId id="2147483794" r:id="rId21"/>
    <p:sldLayoutId id="2147483795" r:id="rId22"/>
    <p:sldLayoutId id="2147483796" r:id="rId23"/>
    <p:sldLayoutId id="2147483797" r:id="rId24"/>
    <p:sldLayoutId id="2147483649" r:id="rId25"/>
    <p:sldLayoutId id="2147483802" r:id="rId26"/>
    <p:sldLayoutId id="2147483768" r:id="rId27"/>
    <p:sldLayoutId id="2147483801" r:id="rId28"/>
    <p:sldLayoutId id="2147483803" r:id="rId29"/>
    <p:sldLayoutId id="2147483786" r:id="rId30"/>
    <p:sldLayoutId id="2147483651" r:id="rId31"/>
    <p:sldLayoutId id="2147483766" r:id="rId32"/>
    <p:sldLayoutId id="2147483755" r:id="rId33"/>
    <p:sldLayoutId id="2147483800" r:id="rId34"/>
    <p:sldLayoutId id="2147483806" r:id="rId35"/>
    <p:sldLayoutId id="2147483807" r:id="rId36"/>
  </p:sldLayoutIdLst>
  <p:hf hdr="0" ftr="0" dt="0"/>
  <p:txStyles>
    <p:titleStyle>
      <a:lvl1pPr algn="l" defTabSz="779227" rtl="0" eaLnBrk="1" latinLnBrk="0" hangingPunct="1">
        <a:spcBef>
          <a:spcPct val="0"/>
        </a:spcBef>
        <a:buNone/>
        <a:defRPr sz="2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779227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79227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779227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47675" indent="-268288" algn="l" defTabSz="779227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28650" indent="-180975" algn="l" defTabSz="779227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779227" rtl="0" eaLnBrk="1" latinLnBrk="0" hangingPunct="1">
        <a:spcBef>
          <a:spcPts val="0"/>
        </a:spcBef>
        <a:spcAft>
          <a:spcPts val="470"/>
        </a:spcAft>
        <a:buClr>
          <a:schemeClr val="accent1"/>
        </a:buClr>
        <a:buFontTx/>
        <a:buNone/>
        <a:defRPr sz="700" b="1" kern="1200">
          <a:solidFill>
            <a:schemeClr val="tx1"/>
          </a:solidFill>
          <a:latin typeface="+mj-lt"/>
          <a:ea typeface="+mn-ea"/>
          <a:cs typeface="+mn-cs"/>
        </a:defRPr>
      </a:lvl6pPr>
      <a:lvl7pPr marL="0" indent="0" algn="l" defTabSz="779227" rtl="0" eaLnBrk="1" latinLnBrk="0" hangingPunct="1">
        <a:lnSpc>
          <a:spcPct val="120000"/>
        </a:lnSpc>
        <a:spcBef>
          <a:spcPts val="0"/>
        </a:spcBef>
        <a:spcAft>
          <a:spcPts val="470"/>
        </a:spcAft>
        <a:buClr>
          <a:schemeClr val="bg2"/>
        </a:buClr>
        <a:buFontTx/>
        <a:buNone/>
        <a:defRPr sz="1100" b="0" kern="1200">
          <a:solidFill>
            <a:schemeClr val="accent1"/>
          </a:solidFill>
          <a:latin typeface="+mj-lt"/>
          <a:ea typeface="+mn-ea"/>
          <a:cs typeface="+mn-cs"/>
        </a:defRPr>
      </a:lvl7pPr>
      <a:lvl8pPr marL="141631" indent="-141631" algn="l" defTabSz="779227" rtl="0" eaLnBrk="1" latinLnBrk="0" hangingPunct="1">
        <a:spcBef>
          <a:spcPts val="0"/>
        </a:spcBef>
        <a:spcAft>
          <a:spcPts val="470"/>
        </a:spcAft>
        <a:buClrTx/>
        <a:buFont typeface="+mj-lt"/>
        <a:buAutoNum type="arabicPeriod"/>
        <a:defRPr sz="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736" indent="-141631" algn="l" defTabSz="779227" rtl="0" eaLnBrk="1" latinLnBrk="0" hangingPunct="1">
        <a:spcBef>
          <a:spcPts val="0"/>
        </a:spcBef>
        <a:spcAft>
          <a:spcPts val="470"/>
        </a:spcAft>
        <a:buClrTx/>
        <a:buFont typeface="+mj-lt"/>
        <a:buAutoNum type="alphaLcPeriod"/>
        <a:defRPr sz="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indent="0" algn="l" defTabSz="779227" rtl="0" eaLnBrk="1" latinLnBrk="0" hangingPunct="1">
        <a:spcBef>
          <a:spcPts val="0"/>
        </a:spcBef>
        <a:spcAft>
          <a:spcPts val="470"/>
        </a:spcAft>
        <a:buFont typeface="Arial" panose="020B0604020202020204" pitchFamily="34" charset="0"/>
        <a:buNone/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41631" indent="-141631" algn="l" defTabSz="779227" rtl="0" eaLnBrk="1" latinLnBrk="0" hangingPunct="1">
        <a:spcBef>
          <a:spcPts val="0"/>
        </a:spcBef>
        <a:spcAft>
          <a:spcPts val="470"/>
        </a:spcAft>
        <a:buClr>
          <a:schemeClr val="accent1"/>
        </a:buClr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281736" indent="-141631" algn="l" defTabSz="779227" rtl="0" eaLnBrk="1" latinLnBrk="0" hangingPunct="1">
        <a:spcBef>
          <a:spcPts val="0"/>
        </a:spcBef>
        <a:spcAft>
          <a:spcPts val="470"/>
        </a:spcAft>
        <a:buClr>
          <a:schemeClr val="accent1"/>
        </a:buClr>
        <a:buFont typeface="Arial" panose="020B0604020202020204" pitchFamily="34" charset="0"/>
        <a:buChar char="–"/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422604" indent="-141631" algn="l" defTabSz="779227" rtl="0" eaLnBrk="1" latinLnBrk="0" hangingPunct="1">
        <a:spcBef>
          <a:spcPts val="0"/>
        </a:spcBef>
        <a:spcAft>
          <a:spcPts val="470"/>
        </a:spcAft>
        <a:buClr>
          <a:schemeClr val="accent1"/>
        </a:buClr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779227" rtl="0" eaLnBrk="1" latinLnBrk="0" hangingPunct="1">
        <a:spcBef>
          <a:spcPts val="0"/>
        </a:spcBef>
        <a:spcAft>
          <a:spcPts val="470"/>
        </a:spcAft>
        <a:buClr>
          <a:schemeClr val="accent1"/>
        </a:buClr>
        <a:buFontTx/>
        <a:buNone/>
        <a:defRPr sz="700" b="1" kern="1200">
          <a:solidFill>
            <a:schemeClr val="tx1"/>
          </a:solidFill>
          <a:latin typeface="+mj-lt"/>
          <a:ea typeface="+mn-ea"/>
          <a:cs typeface="+mn-cs"/>
        </a:defRPr>
      </a:lvl5pPr>
      <a:lvl6pPr marL="0" indent="0" algn="l" defTabSz="779227" rtl="0" eaLnBrk="1" latinLnBrk="0" hangingPunct="1">
        <a:spcBef>
          <a:spcPts val="0"/>
        </a:spcBef>
        <a:spcAft>
          <a:spcPts val="470"/>
        </a:spcAft>
        <a:buClr>
          <a:schemeClr val="bg2"/>
        </a:buClr>
        <a:buFontTx/>
        <a:buNone/>
        <a:defRPr sz="900" b="0" kern="1200">
          <a:solidFill>
            <a:schemeClr val="accent1"/>
          </a:solidFill>
          <a:latin typeface="+mj-lt"/>
          <a:ea typeface="+mn-ea"/>
          <a:cs typeface="+mn-cs"/>
        </a:defRPr>
      </a:lvl6pPr>
      <a:lvl7pPr marL="141631" indent="-141631" algn="l" defTabSz="779227" rtl="0" eaLnBrk="1" latinLnBrk="0" hangingPunct="1">
        <a:spcBef>
          <a:spcPts val="0"/>
        </a:spcBef>
        <a:spcAft>
          <a:spcPts val="470"/>
        </a:spcAft>
        <a:buClrTx/>
        <a:buFont typeface="+mj-lt"/>
        <a:buAutoNum type="arabicPeriod"/>
        <a:defRPr sz="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1736" indent="-141631" algn="l" defTabSz="779227" rtl="0" eaLnBrk="1" latinLnBrk="0" hangingPunct="1">
        <a:spcBef>
          <a:spcPts val="0"/>
        </a:spcBef>
        <a:spcAft>
          <a:spcPts val="470"/>
        </a:spcAft>
        <a:buClrTx/>
        <a:buFont typeface="+mj-lt"/>
        <a:buAutoNum type="alphaLcPeriod"/>
        <a:defRPr sz="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736" indent="-141631" algn="l" defTabSz="779227" rtl="0" eaLnBrk="1" latinLnBrk="0" hangingPunct="1">
        <a:spcBef>
          <a:spcPts val="0"/>
        </a:spcBef>
        <a:spcAft>
          <a:spcPts val="470"/>
        </a:spcAft>
        <a:buClrTx/>
        <a:buFont typeface="+mj-lt"/>
        <a:buAutoNum type="alphaLcPeriod"/>
        <a:defRPr sz="7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17" userDrawn="1">
          <p15:clr>
            <a:srgbClr val="F26B43"/>
          </p15:clr>
        </p15:guide>
        <p15:guide id="2" pos="280" userDrawn="1">
          <p15:clr>
            <a:srgbClr val="F26B43"/>
          </p15:clr>
        </p15:guide>
        <p15:guide id="3" pos="6407" userDrawn="1">
          <p15:clr>
            <a:srgbClr val="F26B43"/>
          </p15:clr>
        </p15:guide>
        <p15:guide id="5" pos="5480" userDrawn="1">
          <p15:clr>
            <a:srgbClr val="F26B43"/>
          </p15:clr>
        </p15:guide>
        <p15:guide id="21" orient="horz" pos="327" userDrawn="1">
          <p15:clr>
            <a:srgbClr val="F26B43"/>
          </p15:clr>
        </p15:guide>
        <p15:guide id="28" orient="horz" pos="4287" userDrawn="1">
          <p15:clr>
            <a:srgbClr val="F26B43"/>
          </p15:clr>
        </p15:guide>
        <p15:guide id="29" orient="horz" pos="28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C7B70C9C-1454-4CC1-B6CA-7C811C5DF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3" y="0"/>
            <a:ext cx="9143999" cy="514350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7FEBB6C-054D-457E-A518-06B41F4A75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DF73AB0-95BE-4693-9408-ADEF0D3800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6328" y="2128852"/>
            <a:ext cx="3052785" cy="2835841"/>
          </a:xfrm>
        </p:spPr>
        <p:txBody>
          <a:bodyPr/>
          <a:lstStyle/>
          <a:p>
            <a:r>
              <a:rPr lang="en-GB" dirty="0"/>
              <a:t>NHS IMAS</a:t>
            </a:r>
          </a:p>
          <a:p>
            <a:endParaRPr lang="en-GB" dirty="0"/>
          </a:p>
          <a:p>
            <a:r>
              <a:rPr lang="en-GB" dirty="0"/>
              <a:t>How are Integrated Care Systems Developing?</a:t>
            </a:r>
          </a:p>
          <a:p>
            <a:endParaRPr lang="en-GB" sz="1800" dirty="0"/>
          </a:p>
          <a:p>
            <a:r>
              <a:rPr lang="en-GB" sz="1800" dirty="0"/>
              <a:t>Gerard Hanratty</a:t>
            </a:r>
          </a:p>
          <a:p>
            <a:r>
              <a:rPr lang="en-GB" sz="1800" dirty="0"/>
              <a:t>Partner &amp; Head of Health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2D1AFD2-93BC-4789-9DF3-8641D4D0E6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5940" y="1707654"/>
            <a:ext cx="3052454" cy="2448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E107C0A3-AC30-4D0B-9DA8-95ACE5AA2D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12" y="854279"/>
            <a:ext cx="3135534" cy="456666"/>
          </a:xfrm>
          <a:prstGeom prst="rect">
            <a:avLst/>
          </a:prstGeom>
        </p:spPr>
      </p:pic>
      <p:pic>
        <p:nvPicPr>
          <p:cNvPr id="4" name="Picture 3" descr="A picture containing yellow, plant, orange&#10;&#10;Description automatically generated">
            <a:extLst>
              <a:ext uri="{FF2B5EF4-FFF2-40B4-BE49-F238E27FC236}">
                <a16:creationId xmlns:a16="http://schemas.microsoft.com/office/drawing/2014/main" id="{6D0A1953-1869-4353-BCA2-510EBE30E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35646"/>
            <a:ext cx="403244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6CC2D-5C8A-4654-BB39-655885DC3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0" y="351001"/>
            <a:ext cx="5679209" cy="630941"/>
          </a:xfrm>
        </p:spPr>
        <p:txBody>
          <a:bodyPr anchor="ctr">
            <a:normAutofit/>
          </a:bodyPr>
          <a:lstStyle/>
          <a:p>
            <a:r>
              <a:rPr lang="en-GB" dirty="0"/>
              <a:t>Statutory ICSs –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B5488-78AE-4C50-85AF-095F1F17E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0" y="981942"/>
            <a:ext cx="5508464" cy="3678040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NHSEI recommendations for NHS Bill from September 2019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NHSEI Legislative proposals for Integrating Care November 2020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White Paper – Integration and Innovation: working together to improve health and social care for all February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NHS – Integrated Care Systems: design framework June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NHS System Oversight Framework 2021/22 – June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NHS Health and Care Bill Spring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NHSEI – Guidance for ICSs – Summer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Integrated Care Boards – statutory from July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Integrated Partnership Boards – joint comm with LAs July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Provider Collaboratives – policy from July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Amended NHS Act in force before July 2022 (staggered introduction)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9" name="Picture Placeholder 8" descr="Text, letter&#10;&#10;Description automatically generated">
            <a:extLst>
              <a:ext uri="{FF2B5EF4-FFF2-40B4-BE49-F238E27FC236}">
                <a16:creationId xmlns:a16="http://schemas.microsoft.com/office/drawing/2014/main" id="{74FAB35E-8A1B-4C89-A7C1-23712A6136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550" y="0"/>
            <a:ext cx="2861096" cy="4400550"/>
          </a:xfrm>
          <a:noFill/>
        </p:spPr>
      </p:pic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E11F28D1-BC12-4D3C-AC0B-63C10491D0FB}"/>
              </a:ext>
            </a:extLst>
          </p:cNvPr>
          <p:cNvSpPr txBox="1">
            <a:spLocks/>
          </p:cNvSpPr>
          <p:nvPr/>
        </p:nvSpPr>
        <p:spPr>
          <a:xfrm>
            <a:off x="114300" y="114300"/>
            <a:ext cx="3028950" cy="43434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4100916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AE4E26-923F-4CA7-A045-98BA17ACA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System 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E9DEBF-0FAA-4B26-9D19-6C882B2942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675" y="987575"/>
            <a:ext cx="8250238" cy="371414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Sir Simon’s three watch words - </a:t>
            </a:r>
            <a:r>
              <a:rPr lang="en-GB" i="1" dirty="0"/>
              <a:t>simple, local, evolutionary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Health and Care Bill introduces a new legislative framework which is mandated:</a:t>
            </a:r>
          </a:p>
          <a:p>
            <a:pPr marL="733425" lvl="3" indent="-285750">
              <a:buFont typeface="Arial" panose="020B0604020202020204" pitchFamily="34" charset="0"/>
              <a:buChar char="•"/>
            </a:pPr>
            <a:r>
              <a:rPr lang="en-GB" dirty="0"/>
              <a:t>Integrated Care Board</a:t>
            </a:r>
          </a:p>
          <a:p>
            <a:pPr marL="733425" lvl="3" indent="-285750">
              <a:buFont typeface="Arial" panose="020B0604020202020204" pitchFamily="34" charset="0"/>
              <a:buChar char="•"/>
            </a:pPr>
            <a:r>
              <a:rPr lang="en-GB" dirty="0"/>
              <a:t>Integrated Care Partnership – joint committee with relevant area LAs</a:t>
            </a:r>
          </a:p>
          <a:p>
            <a:pPr marL="733425" lvl="3" indent="-285750">
              <a:buFont typeface="Arial" panose="020B0604020202020204" pitchFamily="34" charset="0"/>
              <a:buChar char="•"/>
            </a:pPr>
            <a:r>
              <a:rPr lang="en-GB" dirty="0"/>
              <a:t>Single regulator – NHS England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ICB constitution and function map are mandated but more permissive.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ICS bodies:</a:t>
            </a:r>
          </a:p>
          <a:p>
            <a:pPr marL="733425" lvl="3" indent="-285750">
              <a:buFont typeface="Arial" panose="020B0604020202020204" pitchFamily="34" charset="0"/>
              <a:buChar char="•"/>
            </a:pPr>
            <a:r>
              <a:rPr lang="en-GB" dirty="0"/>
              <a:t>Provider Collaborative</a:t>
            </a:r>
          </a:p>
          <a:p>
            <a:pPr marL="733425" lvl="3" indent="-285750">
              <a:buFont typeface="Arial" panose="020B0604020202020204" pitchFamily="34" charset="0"/>
              <a:buChar char="•"/>
            </a:pPr>
            <a:r>
              <a:rPr lang="en-GB" dirty="0"/>
              <a:t>Place based </a:t>
            </a:r>
            <a:r>
              <a:rPr lang="en-GB" dirty="0" err="1"/>
              <a:t>partnerhsips</a:t>
            </a:r>
            <a:endParaRPr lang="en-GB" dirty="0"/>
          </a:p>
          <a:p>
            <a:pPr marL="733425" lvl="3" indent="-285750">
              <a:buFont typeface="Arial" panose="020B0604020202020204" pitchFamily="34" charset="0"/>
              <a:buChar char="•"/>
            </a:pPr>
            <a:r>
              <a:rPr lang="en-GB" dirty="0"/>
              <a:t>PCNs/Neighbourhoods/Localities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Permissive on how to exercise functions in ICS, framework mandated</a:t>
            </a:r>
          </a:p>
        </p:txBody>
      </p:sp>
    </p:spTree>
    <p:extLst>
      <p:ext uri="{BB962C8B-B14F-4D97-AF65-F5344CB8AC3E}">
        <p14:creationId xmlns:p14="http://schemas.microsoft.com/office/powerpoint/2010/main" val="185929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F5BD33-1E80-462F-BAB5-588EB585A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Development - Integrated Care Boards Membership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EE906-1862-4122-8D28-F0FA49E4E2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675" y="987573"/>
            <a:ext cx="8250238" cy="371414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Statutory – Chair; Chief Executive; Ordinary members one each nominated jointly by - NHS Providers; Primary Medical Services; Local Authorities; others (VCSE)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Policy from </a:t>
            </a:r>
            <a:r>
              <a:rPr lang="en-GB" dirty="0" err="1"/>
              <a:t>ICS:design</a:t>
            </a:r>
            <a:r>
              <a:rPr lang="en-GB" dirty="0"/>
              <a:t> framework – minimum 2 independent NEDs; Director of Finance; Director of Nursing; Medical Director; others executive roles (Dir of Commissioning, Dir Primary Care)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Other issues – </a:t>
            </a:r>
          </a:p>
          <a:p>
            <a:pPr marL="465138" lvl="2" indent="-285750"/>
            <a:r>
              <a:rPr lang="en-GB" dirty="0"/>
              <a:t>Nomination/Selection, Appointment and Approval – Partner Members and mechanisms to choose</a:t>
            </a:r>
          </a:p>
          <a:p>
            <a:pPr marL="465138" lvl="2" indent="-285750"/>
            <a:r>
              <a:rPr lang="en-GB" dirty="0"/>
              <a:t>How many NEDs? – at least 2 or up to 4/5/6</a:t>
            </a:r>
          </a:p>
          <a:p>
            <a:pPr marL="465138" lvl="2" indent="-285750"/>
            <a:r>
              <a:rPr lang="en-GB" dirty="0"/>
              <a:t>How many voting members? – preferred number c.15</a:t>
            </a:r>
          </a:p>
          <a:p>
            <a:pPr marL="465138" lvl="2" indent="-285750"/>
            <a:r>
              <a:rPr lang="en-GB" dirty="0"/>
              <a:t>In attendance and observers – role? – how will it be used</a:t>
            </a:r>
          </a:p>
          <a:p>
            <a:pPr marL="465138" lvl="2" indent="-285750"/>
            <a:r>
              <a:rPr lang="en-GB" dirty="0"/>
              <a:t>Members of a Local Authority or the London Assembly – no longer disqualified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372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C71B3A-3F06-4BC5-80FA-7A11FB5F1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B30838"/>
                </a:solidFill>
              </a:rPr>
              <a:t>Key Development - Integrated Care Partnerships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99126-1AFB-4DC6-8AA5-3C01EEB274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675" y="987575"/>
            <a:ext cx="8250238" cy="3714146"/>
          </a:xfrm>
        </p:spPr>
        <p:txBody>
          <a:bodyPr/>
          <a:lstStyle/>
          <a:p>
            <a:pPr marL="171450" lvl="0" indent="-171450" defTabSz="685800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ICB and each responsible LA in ICS area must establish a Joint Committee – the ICP</a:t>
            </a:r>
          </a:p>
          <a:p>
            <a:pPr marL="171450" lvl="0" indent="-171450" defTabSz="685800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ICP to develop plan that addresses wider health, public health and social care needs of the system (interaction with HWBs)</a:t>
            </a:r>
          </a:p>
          <a:p>
            <a:pPr marL="171450" lvl="0" indent="-171450" defTabSz="685800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ICP membership:</a:t>
            </a:r>
          </a:p>
          <a:p>
            <a:pPr marL="350838" lvl="2" indent="-171450" defTabSz="685800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</a:rPr>
              <a:t>Statutory – one member of ICB; one member from relevant LAs; any members appointed by ICP</a:t>
            </a:r>
          </a:p>
          <a:p>
            <a:pPr marL="350838" lvl="2" indent="-171450" defTabSz="685800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</a:rPr>
              <a:t>Plus from </a:t>
            </a:r>
            <a:r>
              <a:rPr lang="en-GB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ICS:design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</a:rPr>
              <a:t> framework – members may be from HWBs; other statutory organisations; voluntary, community and social enterprise sector partners; social care providers; organisations with a relevant wider interest </a:t>
            </a:r>
          </a:p>
          <a:p>
            <a:pPr marL="171450" lvl="0" indent="-171450" defTabSz="685800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Main queries:</a:t>
            </a:r>
          </a:p>
          <a:p>
            <a:pPr marL="350838" lvl="2" indent="-171450" defTabSz="685800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</a:pPr>
            <a:r>
              <a:rPr lang="en-GB" dirty="0"/>
              <a:t>How do respective assessment of needs interact?</a:t>
            </a:r>
          </a:p>
          <a:p>
            <a:pPr marL="350838" lvl="2" indent="-171450" defTabSz="685800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</a:pPr>
            <a:r>
              <a:rPr lang="en-GB" dirty="0"/>
              <a:t>Elected councillors as members and what about the independent sector</a:t>
            </a:r>
          </a:p>
          <a:p>
            <a:pPr marL="514350" lvl="1" indent="-171450" defTabSz="685800"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GB" sz="10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616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53631-A183-4210-B743-ABC768A94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Developments – Policy Constructs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6E59A-9864-4A6F-82AD-D5E20BADA1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532" y="871153"/>
            <a:ext cx="4000937" cy="3830567"/>
          </a:xfrm>
        </p:spPr>
        <p:txBody>
          <a:bodyPr/>
          <a:lstStyle/>
          <a:p>
            <a:pPr algn="ctr"/>
            <a:r>
              <a:rPr lang="en-GB" b="1" dirty="0"/>
              <a:t>Provider Collaboratives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Purpose (strategic for system) or operational (joint delivery)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Membership and interaction with primary care, local authorities, VCSE and independent care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Consultative Forum; Joint Committee; Lead Provider; Shared Leadership; Merger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Delegation of functions? Joint Comm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Evolutionary to develop role and wider system relationships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2FD6C-CDEB-4E16-A5BF-35C4DA93AA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92816" y="871154"/>
            <a:ext cx="4000937" cy="3645284"/>
          </a:xfrm>
        </p:spPr>
        <p:txBody>
          <a:bodyPr/>
          <a:lstStyle/>
          <a:p>
            <a:pPr algn="ctr"/>
            <a:r>
              <a:rPr lang="en-GB" b="1" dirty="0"/>
              <a:t>Place Based Partnerships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Purpose in place?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Membership across NHS and local authorities, with other relevant place bodies (HWB)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Delegation of functions through committee of ICB? Future evolution – joint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Precise delegation to avoid confusion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Evolutionary to develop role and system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158808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13E0CF-7F94-4EF1-BAC9-C906C2916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ICB Constitution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5C8721-AD28-40D7-8589-0F838A390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675" y="1059582"/>
            <a:ext cx="8250238" cy="345685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Maintain flexibility – first year will be one of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Compliance with legislation on such as partner members and need for public meetings (expectation reduced – board, committees composed entirely of board members or which include all board members)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Function map – high level but a wider function list has supported developing the detail on roles in governance system and setting out in </a:t>
            </a:r>
            <a:r>
              <a:rPr lang="en-GB" dirty="0" err="1"/>
              <a:t>SoRD</a:t>
            </a:r>
            <a:r>
              <a:rPr lang="en-GB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ICS Handbook – opportunity to capture the corporate memory from the start and do more than simply record the committee </a:t>
            </a:r>
            <a:r>
              <a:rPr lang="en-GB" dirty="0" err="1"/>
              <a:t>ToRs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Handbook can define detailed interplay between statutory and policy constructs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Constitution needs to be flexible and evolutionary if ICSs are to provide the true integration of public services – so wider than just health </a:t>
            </a:r>
          </a:p>
        </p:txBody>
      </p:sp>
    </p:spTree>
    <p:extLst>
      <p:ext uri="{BB962C8B-B14F-4D97-AF65-F5344CB8AC3E}">
        <p14:creationId xmlns:p14="http://schemas.microsoft.com/office/powerpoint/2010/main" val="1847253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2DCC67-F3A5-439A-B841-95D830763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Functions Mapping and </a:t>
            </a:r>
            <a:r>
              <a:rPr lang="en-GB" dirty="0" err="1"/>
              <a:t>SoRD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5063CC-D312-4B5D-9422-86A0C993B9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675" y="987573"/>
            <a:ext cx="8250238" cy="371414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Need to understand transferred functions (from CCGs) and new functions set out in Health and Care Bill (e.g. Forward Plan and Capital Resource Plans)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 level function map should enable understanding of where decisions are made in the 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Care needed not to duplicate where decisions can be made or split functions so unclear who has power to make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Completion of Scheme of Reservation and Delegation (</a:t>
            </a:r>
            <a:r>
              <a:rPr lang="en-GB" dirty="0" err="1"/>
              <a:t>SoRD</a:t>
            </a:r>
            <a:r>
              <a:rPr lang="en-GB" dirty="0"/>
              <a:t>) will provide further clarity and a double check on the function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Delegation needs to understand what functions and powers are being delegated, to which body and flow of responsibility as a result of delegation – internal committee; joint committee; another statutory body</a:t>
            </a:r>
          </a:p>
        </p:txBody>
      </p:sp>
    </p:spTree>
    <p:extLst>
      <p:ext uri="{BB962C8B-B14F-4D97-AF65-F5344CB8AC3E}">
        <p14:creationId xmlns:p14="http://schemas.microsoft.com/office/powerpoint/2010/main" val="814310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71600"/>
            <a:ext cx="1457325" cy="15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3221831" y="1762126"/>
            <a:ext cx="3671888" cy="917972"/>
          </a:xfrm>
          <a:prstGeom prst="roundRect">
            <a:avLst/>
          </a:prstGeom>
          <a:solidFill>
            <a:srgbClr val="B9AB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/>
          <a:p>
            <a:pPr>
              <a:spcBef>
                <a:spcPct val="0"/>
              </a:spcBef>
              <a:spcAft>
                <a:spcPts val="0"/>
              </a:spcAft>
              <a:defRPr/>
            </a:pPr>
            <a:r>
              <a:rPr lang="en-GB" sz="1350" kern="0" dirty="0">
                <a:solidFill>
                  <a:prstClr val="black"/>
                </a:solidFill>
                <a:latin typeface="Trebuchet MS" pitchFamily="34" charset="0"/>
              </a:rPr>
              <a:t>Gerard Hanratty</a:t>
            </a:r>
          </a:p>
          <a:p>
            <a:pPr>
              <a:spcBef>
                <a:spcPct val="0"/>
              </a:spcBef>
              <a:spcAft>
                <a:spcPts val="0"/>
              </a:spcAft>
              <a:defRPr/>
            </a:pPr>
            <a:r>
              <a:rPr lang="en-GB" sz="1350" kern="0" dirty="0">
                <a:solidFill>
                  <a:prstClr val="black"/>
                </a:solidFill>
                <a:latin typeface="Trebuchet MS" pitchFamily="34" charset="0"/>
              </a:rPr>
              <a:t>E: gerard.hanratty@brownejacobson.com</a:t>
            </a:r>
          </a:p>
          <a:p>
            <a:pPr>
              <a:spcBef>
                <a:spcPct val="0"/>
              </a:spcBef>
              <a:spcAft>
                <a:spcPts val="0"/>
              </a:spcAft>
              <a:defRPr/>
            </a:pPr>
            <a:r>
              <a:rPr lang="en-GB" sz="1350" kern="0" dirty="0">
                <a:solidFill>
                  <a:prstClr val="black"/>
                </a:solidFill>
                <a:latin typeface="Trebuchet MS" pitchFamily="34" charset="0"/>
              </a:rPr>
              <a:t>T: +44 (0)7921 685815</a:t>
            </a:r>
          </a:p>
          <a:p>
            <a:pPr>
              <a:spcBef>
                <a:spcPct val="0"/>
              </a:spcBef>
              <a:spcAft>
                <a:spcPts val="0"/>
              </a:spcAft>
              <a:defRPr/>
            </a:pPr>
            <a:endParaRPr lang="en-GB" sz="1350" kern="0" dirty="0">
              <a:solidFill>
                <a:prstClr val="black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05258"/>
      </p:ext>
    </p:extLst>
  </p:cSld>
  <p:clrMapOvr>
    <a:masterClrMapping/>
  </p:clrMapOvr>
</p:sld>
</file>

<file path=ppt/theme/theme1.xml><?xml version="1.0" encoding="utf-8"?>
<a:theme xmlns:a="http://schemas.openxmlformats.org/drawingml/2006/main" name="Browne Jacobson Master 2019">
  <a:themeElements>
    <a:clrScheme name="Custom 5">
      <a:dk1>
        <a:srgbClr val="000000"/>
      </a:dk1>
      <a:lt1>
        <a:srgbClr val="FFFFFF"/>
      </a:lt1>
      <a:dk2>
        <a:srgbClr val="414042"/>
      </a:dk2>
      <a:lt2>
        <a:srgbClr val="C4C3C5"/>
      </a:lt2>
      <a:accent1>
        <a:srgbClr val="B30838"/>
      </a:accent1>
      <a:accent2>
        <a:srgbClr val="56004E"/>
      </a:accent2>
      <a:accent3>
        <a:srgbClr val="4A5F54"/>
      </a:accent3>
      <a:accent4>
        <a:srgbClr val="9EA374"/>
      </a:accent4>
      <a:accent5>
        <a:srgbClr val="B9AB97"/>
      </a:accent5>
      <a:accent6>
        <a:srgbClr val="EDE7DD"/>
      </a:accent6>
      <a:hlink>
        <a:srgbClr val="B30838"/>
      </a:hlink>
      <a:folHlink>
        <a:srgbClr val="B30838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5"/>
        </a:solidFill>
        <a:ln w="9525">
          <a:noFill/>
          <a:round/>
          <a:headEnd/>
          <a:tailEnd/>
        </a:ln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algn="ctr" defTabSz="685434">
          <a:defRPr sz="900" kern="0" dirty="0">
            <a:solidFill>
              <a:schemeClr val="bg1"/>
            </a:solidFill>
          </a:defRPr>
        </a:defPPr>
      </a:lst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spAutoFit/>
      </a:bodyPr>
      <a:lstStyle>
        <a:defPPr algn="l">
          <a:defRPr sz="9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may21.potx" id="{CF054D6C-5343-489E-96E1-54E75CD3C024}" vid="{851C3C7D-A2C2-4D0A-AED2-3A22AC2308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ettings xmlns="http://hamilton-brown.com/office">
  <HB.PowerPoint.Services.Design.ColourSchemeSettings xmlns="">{"CurrentColourScheme":{"$type":"HB.PowerPoint.Services.Design.ColourScheme, HB.PowerPoint.Services","Id":"a17ca1b4-c2db-40d3-ad8f-ef8586b2620a","Name":"ThemeColourScheme","Dark1":"#000000","Light1":"#FFFFFF","Dark2":"#455F51","Light2":"#E3DED1","Accent1":"#549E39","Accent2":"#8AB833","Accent3":"#C0CF3A","Accent4":"#029676","Accent5":"#4AB5C4","Accent6":"#0989B1","Hyperlink":"#6B9F25","FollowedHyperlink":"#BA6906"},"ColourSchemes":[{"$type":"HB.PowerPoint.Services.Design.ColourScheme, HB.PowerPoint.Services","Id":"eb752ef0-07d8-4626-a2d0-7262363e7191","Name":null,"Dark1":"#FFFFFF","Light1":"#FFFFFF","Dark2":"#FFFFFF","Light2":"#FFFFFF","Accent1":"#FFFFFF","Accent2":"#FFFFFF","Accent3":"#FFFFFF","Accent4":"#FFFFFF","Accent5":"#FFFFFF","Accent6":"#FFFFFF","Hyperlink":"#FFFFFF","FollowedHyperlink":"#FFFFFF"},{"$type":"HB.PowerPoint.Services.Design.ColourScheme, HB.PowerPoint.Services","Id":"a17ca1b4-c2db-40d3-ad8f-ef8586b2620a","Name":"ThemeColourScheme","Dark1":"#000000","Light1":"#FFFFFF","Dark2":"#455F51","Light2":"#E3DED1","Accent1":"#549E39","Accent2":"#8AB833","Accent3":"#C0CF3A","Accent4":"#029676","Accent5":"#4AB5C4","Accent6":"#0989B1","Hyperlink":"#6B9F25","FollowedHyperlink":"#BA6906"}]}</HB.PowerPoint.Services.Design.ColourSchemeSettings>
</Settings>
</file>

<file path=customXml/itemProps1.xml><?xml version="1.0" encoding="utf-8"?>
<ds:datastoreItem xmlns:ds="http://schemas.openxmlformats.org/officeDocument/2006/customXml" ds:itemID="{B426DEA6-216D-4013-B80E-08A2CA4AD6C5}">
  <ds:schemaRefs>
    <ds:schemaRef ds:uri="http://hamilton-brown.com/office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912</TotalTime>
  <Words>843</Words>
  <Application>Microsoft Office PowerPoint</Application>
  <PresentationFormat>On-screen Show (16:9)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Browne Jacobson Master 2019</vt:lpstr>
      <vt:lpstr>PowerPoint Presentation</vt:lpstr>
      <vt:lpstr>Statutory ICSs – Timeline</vt:lpstr>
      <vt:lpstr>New System ICS</vt:lpstr>
      <vt:lpstr>Key Development - Integrated Care Boards Membership</vt:lpstr>
      <vt:lpstr>Key Development - Integrated Care Partnerships</vt:lpstr>
      <vt:lpstr>Key Developments – Policy Constructs</vt:lpstr>
      <vt:lpstr>ICB Constitution</vt:lpstr>
      <vt:lpstr>Functions Mapping and SoRD</vt:lpstr>
      <vt:lpstr>PowerPoint Presentation</vt:lpstr>
    </vt:vector>
  </TitlesOfParts>
  <Company>Browne Jacobson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Introduction</dc:title>
  <dc:creator>Gerard Hanratty</dc:creator>
  <cp:lastModifiedBy>Gerard Hanratty</cp:lastModifiedBy>
  <cp:revision>26</cp:revision>
  <dcterms:created xsi:type="dcterms:W3CDTF">2021-11-05T13:06:22Z</dcterms:created>
  <dcterms:modified xsi:type="dcterms:W3CDTF">2022-02-22T17:47:44Z</dcterms:modified>
  <cp:contentStatus/>
</cp:coreProperties>
</file>